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0"/>
  </p:notesMasterIdLst>
  <p:handoutMasterIdLst>
    <p:handoutMasterId r:id="rId21"/>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662F60-9C53-F7F6-652A-0AE042ED42FE}" v="9" dt="2023-04-07T10:26:56.167"/>
    <p1510:client id="{6C655215-F789-4199-B293-E2E517025FA4}" v="4" dt="2023-01-24T15:19:08.941"/>
    <p1510:client id="{D8F1FAEA-857E-A6E2-05F3-F5BC710560AE}" v="10" dt="2023-06-22T11:03:45.59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3" d="100"/>
          <a:sy n="43" d="100"/>
        </p:scale>
        <p:origin x="72" y="528"/>
      </p:cViewPr>
      <p:guideLst/>
    </p:cSldViewPr>
  </p:slideViewPr>
  <p:notesTextViewPr>
    <p:cViewPr>
      <p:scale>
        <a:sx n="1" d="1"/>
        <a:sy n="1" d="1"/>
      </p:scale>
      <p:origin x="0" y="0"/>
    </p:cViewPr>
  </p:notesTextViewPr>
  <p:notesViewPr>
    <p:cSldViewPr snapToGrid="0">
      <p:cViewPr varScale="1">
        <p:scale>
          <a:sx n="53" d="100"/>
          <a:sy n="53" d="100"/>
        </p:scale>
        <p:origin x="2648"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6D272368-80DE-4B16-9CFE-2D767B92B9B2}"/>
    <pc:docChg chg="modSld">
      <pc:chgData name="GOMEZ, Paula" userId="c93cf399-3ed7-4230-9282-8831e3fe5ae7" providerId="ADAL" clId="{6D272368-80DE-4B16-9CFE-2D767B92B9B2}" dt="2023-01-24T14:36:14.995" v="83" actId="20577"/>
      <pc:docMkLst>
        <pc:docMk/>
      </pc:docMkLst>
      <pc:sldChg chg="modSp mod">
        <pc:chgData name="GOMEZ, Paula" userId="c93cf399-3ed7-4230-9282-8831e3fe5ae7" providerId="ADAL" clId="{6D272368-80DE-4B16-9CFE-2D767B92B9B2}" dt="2023-01-24T14:33:42.554" v="13" actId="20577"/>
        <pc:sldMkLst>
          <pc:docMk/>
          <pc:sldMk cId="0" sldId="257"/>
        </pc:sldMkLst>
        <pc:spChg chg="mod">
          <ac:chgData name="GOMEZ, Paula" userId="c93cf399-3ed7-4230-9282-8831e3fe5ae7" providerId="ADAL" clId="{6D272368-80DE-4B16-9CFE-2D767B92B9B2}" dt="2023-01-24T14:33:42.554" v="13" actId="20577"/>
          <ac:spMkLst>
            <pc:docMk/>
            <pc:sldMk cId="0" sldId="257"/>
            <ac:spMk id="288" creationId="{00000000-0000-0000-0000-000000000000}"/>
          </ac:spMkLst>
        </pc:spChg>
      </pc:sldChg>
      <pc:sldChg chg="modSp mod">
        <pc:chgData name="GOMEZ, Paula" userId="c93cf399-3ed7-4230-9282-8831e3fe5ae7" providerId="ADAL" clId="{6D272368-80DE-4B16-9CFE-2D767B92B9B2}" dt="2023-01-24T14:34:19.526" v="70" actId="113"/>
        <pc:sldMkLst>
          <pc:docMk/>
          <pc:sldMk cId="0" sldId="258"/>
        </pc:sldMkLst>
        <pc:spChg chg="mod">
          <ac:chgData name="GOMEZ, Paula" userId="c93cf399-3ed7-4230-9282-8831e3fe5ae7" providerId="ADAL" clId="{6D272368-80DE-4B16-9CFE-2D767B92B9B2}" dt="2023-01-24T14:34:19.526" v="70" actId="113"/>
          <ac:spMkLst>
            <pc:docMk/>
            <pc:sldMk cId="0" sldId="258"/>
            <ac:spMk id="295" creationId="{00000000-0000-0000-0000-000000000000}"/>
          </ac:spMkLst>
        </pc:spChg>
      </pc:sldChg>
      <pc:sldChg chg="modSp mod">
        <pc:chgData name="GOMEZ, Paula" userId="c93cf399-3ed7-4230-9282-8831e3fe5ae7" providerId="ADAL" clId="{6D272368-80DE-4B16-9CFE-2D767B92B9B2}" dt="2023-01-24T14:34:53.176" v="71" actId="20577"/>
        <pc:sldMkLst>
          <pc:docMk/>
          <pc:sldMk cId="0" sldId="259"/>
        </pc:sldMkLst>
        <pc:spChg chg="mod">
          <ac:chgData name="GOMEZ, Paula" userId="c93cf399-3ed7-4230-9282-8831e3fe5ae7" providerId="ADAL" clId="{6D272368-80DE-4B16-9CFE-2D767B92B9B2}" dt="2023-01-24T14:34:53.176" v="71" actId="20577"/>
          <ac:spMkLst>
            <pc:docMk/>
            <pc:sldMk cId="0" sldId="259"/>
            <ac:spMk id="305" creationId="{00000000-0000-0000-0000-000000000000}"/>
          </ac:spMkLst>
        </pc:spChg>
      </pc:sldChg>
      <pc:sldChg chg="modSp mod">
        <pc:chgData name="GOMEZ, Paula" userId="c93cf399-3ed7-4230-9282-8831e3fe5ae7" providerId="ADAL" clId="{6D272368-80DE-4B16-9CFE-2D767B92B9B2}" dt="2023-01-24T14:34:58.936" v="72" actId="20577"/>
        <pc:sldMkLst>
          <pc:docMk/>
          <pc:sldMk cId="0" sldId="260"/>
        </pc:sldMkLst>
        <pc:spChg chg="mod">
          <ac:chgData name="GOMEZ, Paula" userId="c93cf399-3ed7-4230-9282-8831e3fe5ae7" providerId="ADAL" clId="{6D272368-80DE-4B16-9CFE-2D767B92B9B2}" dt="2023-01-24T14:34:58.936" v="72" actId="20577"/>
          <ac:spMkLst>
            <pc:docMk/>
            <pc:sldMk cId="0" sldId="260"/>
            <ac:spMk id="311" creationId="{00000000-0000-0000-0000-000000000000}"/>
          </ac:spMkLst>
        </pc:spChg>
      </pc:sldChg>
      <pc:sldChg chg="modSp mod">
        <pc:chgData name="GOMEZ, Paula" userId="c93cf399-3ed7-4230-9282-8831e3fe5ae7" providerId="ADAL" clId="{6D272368-80DE-4B16-9CFE-2D767B92B9B2}" dt="2023-01-24T14:35:05.423" v="73" actId="20577"/>
        <pc:sldMkLst>
          <pc:docMk/>
          <pc:sldMk cId="0" sldId="261"/>
        </pc:sldMkLst>
        <pc:spChg chg="mod">
          <ac:chgData name="GOMEZ, Paula" userId="c93cf399-3ed7-4230-9282-8831e3fe5ae7" providerId="ADAL" clId="{6D272368-80DE-4B16-9CFE-2D767B92B9B2}" dt="2023-01-24T14:35:05.423" v="73" actId="20577"/>
          <ac:spMkLst>
            <pc:docMk/>
            <pc:sldMk cId="0" sldId="261"/>
            <ac:spMk id="2" creationId="{AE4E3112-364F-8C54-C1EC-4312C74E32DB}"/>
          </ac:spMkLst>
        </pc:spChg>
      </pc:sldChg>
      <pc:sldChg chg="modSp mod">
        <pc:chgData name="GOMEZ, Paula" userId="c93cf399-3ed7-4230-9282-8831e3fe5ae7" providerId="ADAL" clId="{6D272368-80DE-4B16-9CFE-2D767B92B9B2}" dt="2023-01-24T14:35:23.587" v="77" actId="207"/>
        <pc:sldMkLst>
          <pc:docMk/>
          <pc:sldMk cId="0" sldId="262"/>
        </pc:sldMkLst>
        <pc:spChg chg="mod">
          <ac:chgData name="GOMEZ, Paula" userId="c93cf399-3ed7-4230-9282-8831e3fe5ae7" providerId="ADAL" clId="{6D272368-80DE-4B16-9CFE-2D767B92B9B2}" dt="2023-01-24T14:35:16.420" v="76" actId="20577"/>
          <ac:spMkLst>
            <pc:docMk/>
            <pc:sldMk cId="0" sldId="262"/>
            <ac:spMk id="4" creationId="{BCA35A62-947F-D8E3-91DC-F75C2D2DF38D}"/>
          </ac:spMkLst>
        </pc:spChg>
        <pc:spChg chg="mod">
          <ac:chgData name="GOMEZ, Paula" userId="c93cf399-3ed7-4230-9282-8831e3fe5ae7" providerId="ADAL" clId="{6D272368-80DE-4B16-9CFE-2D767B92B9B2}" dt="2023-01-24T14:35:23.587" v="77" actId="207"/>
          <ac:spMkLst>
            <pc:docMk/>
            <pc:sldMk cId="0" sldId="262"/>
            <ac:spMk id="327" creationId="{00000000-0000-0000-0000-000000000000}"/>
          </ac:spMkLst>
        </pc:spChg>
      </pc:sldChg>
      <pc:sldChg chg="modSp mod">
        <pc:chgData name="GOMEZ, Paula" userId="c93cf399-3ed7-4230-9282-8831e3fe5ae7" providerId="ADAL" clId="{6D272368-80DE-4B16-9CFE-2D767B92B9B2}" dt="2023-01-24T14:35:30.091" v="78" actId="20577"/>
        <pc:sldMkLst>
          <pc:docMk/>
          <pc:sldMk cId="0" sldId="263"/>
        </pc:sldMkLst>
        <pc:spChg chg="mod">
          <ac:chgData name="GOMEZ, Paula" userId="c93cf399-3ed7-4230-9282-8831e3fe5ae7" providerId="ADAL" clId="{6D272368-80DE-4B16-9CFE-2D767B92B9B2}" dt="2023-01-24T14:35:30.091" v="78" actId="20577"/>
          <ac:spMkLst>
            <pc:docMk/>
            <pc:sldMk cId="0" sldId="263"/>
            <ac:spMk id="4" creationId="{95EBD751-EAF2-5422-2D42-EC00E3FCA0D8}"/>
          </ac:spMkLst>
        </pc:spChg>
      </pc:sldChg>
      <pc:sldChg chg="modSp mod">
        <pc:chgData name="GOMEZ, Paula" userId="c93cf399-3ed7-4230-9282-8831e3fe5ae7" providerId="ADAL" clId="{6D272368-80DE-4B16-9CFE-2D767B92B9B2}" dt="2023-01-24T14:35:46.244" v="79" actId="20577"/>
        <pc:sldMkLst>
          <pc:docMk/>
          <pc:sldMk cId="0" sldId="264"/>
        </pc:sldMkLst>
        <pc:spChg chg="mod">
          <ac:chgData name="GOMEZ, Paula" userId="c93cf399-3ed7-4230-9282-8831e3fe5ae7" providerId="ADAL" clId="{6D272368-80DE-4B16-9CFE-2D767B92B9B2}" dt="2023-01-24T14:35:46.244" v="79" actId="20577"/>
          <ac:spMkLst>
            <pc:docMk/>
            <pc:sldMk cId="0" sldId="264"/>
            <ac:spMk id="2" creationId="{30C95BAC-4C45-EC9B-AC79-2B1720800532}"/>
          </ac:spMkLst>
        </pc:spChg>
      </pc:sldChg>
      <pc:sldChg chg="modSp mod">
        <pc:chgData name="GOMEZ, Paula" userId="c93cf399-3ed7-4230-9282-8831e3fe5ae7" providerId="ADAL" clId="{6D272368-80DE-4B16-9CFE-2D767B92B9B2}" dt="2023-01-24T14:35:55.228" v="80" actId="20577"/>
        <pc:sldMkLst>
          <pc:docMk/>
          <pc:sldMk cId="0" sldId="265"/>
        </pc:sldMkLst>
        <pc:spChg chg="mod">
          <ac:chgData name="GOMEZ, Paula" userId="c93cf399-3ed7-4230-9282-8831e3fe5ae7" providerId="ADAL" clId="{6D272368-80DE-4B16-9CFE-2D767B92B9B2}" dt="2023-01-24T14:35:55.228" v="80" actId="20577"/>
          <ac:spMkLst>
            <pc:docMk/>
            <pc:sldMk cId="0" sldId="265"/>
            <ac:spMk id="2" creationId="{FDA96489-5806-7045-1158-FAB7F775B7E0}"/>
          </ac:spMkLst>
        </pc:spChg>
      </pc:sldChg>
      <pc:sldChg chg="modSp mod">
        <pc:chgData name="GOMEZ, Paula" userId="c93cf399-3ed7-4230-9282-8831e3fe5ae7" providerId="ADAL" clId="{6D272368-80DE-4B16-9CFE-2D767B92B9B2}" dt="2023-01-24T14:36:02.833" v="81" actId="20577"/>
        <pc:sldMkLst>
          <pc:docMk/>
          <pc:sldMk cId="0" sldId="266"/>
        </pc:sldMkLst>
        <pc:spChg chg="mod">
          <ac:chgData name="GOMEZ, Paula" userId="c93cf399-3ed7-4230-9282-8831e3fe5ae7" providerId="ADAL" clId="{6D272368-80DE-4B16-9CFE-2D767B92B9B2}" dt="2023-01-24T14:36:02.833" v="81" actId="20577"/>
          <ac:spMkLst>
            <pc:docMk/>
            <pc:sldMk cId="0" sldId="266"/>
            <ac:spMk id="2" creationId="{41BA81B0-5080-8EC1-443C-2411A1195AC1}"/>
          </ac:spMkLst>
        </pc:spChg>
      </pc:sldChg>
      <pc:sldChg chg="modSp mod">
        <pc:chgData name="GOMEZ, Paula" userId="c93cf399-3ed7-4230-9282-8831e3fe5ae7" providerId="ADAL" clId="{6D272368-80DE-4B16-9CFE-2D767B92B9B2}" dt="2023-01-24T14:36:09.084" v="82" actId="20577"/>
        <pc:sldMkLst>
          <pc:docMk/>
          <pc:sldMk cId="0" sldId="267"/>
        </pc:sldMkLst>
        <pc:spChg chg="mod">
          <ac:chgData name="GOMEZ, Paula" userId="c93cf399-3ed7-4230-9282-8831e3fe5ae7" providerId="ADAL" clId="{6D272368-80DE-4B16-9CFE-2D767B92B9B2}" dt="2023-01-24T14:36:09.084" v="82" actId="20577"/>
          <ac:spMkLst>
            <pc:docMk/>
            <pc:sldMk cId="0" sldId="267"/>
            <ac:spMk id="2" creationId="{4087BACB-9C37-9A12-E925-87860421A502}"/>
          </ac:spMkLst>
        </pc:spChg>
      </pc:sldChg>
      <pc:sldChg chg="modSp mod">
        <pc:chgData name="GOMEZ, Paula" userId="c93cf399-3ed7-4230-9282-8831e3fe5ae7" providerId="ADAL" clId="{6D272368-80DE-4B16-9CFE-2D767B92B9B2}" dt="2023-01-24T14:36:14.995" v="83" actId="20577"/>
        <pc:sldMkLst>
          <pc:docMk/>
          <pc:sldMk cId="0" sldId="268"/>
        </pc:sldMkLst>
        <pc:spChg chg="mod">
          <ac:chgData name="GOMEZ, Paula" userId="c93cf399-3ed7-4230-9282-8831e3fe5ae7" providerId="ADAL" clId="{6D272368-80DE-4B16-9CFE-2D767B92B9B2}" dt="2023-01-24T14:36:14.995" v="83" actId="20577"/>
          <ac:spMkLst>
            <pc:docMk/>
            <pc:sldMk cId="0" sldId="268"/>
            <ac:spMk id="2" creationId="{7747EA92-EC1E-11CB-C0E6-F92C91E9A964}"/>
          </ac:spMkLst>
        </pc:spChg>
      </pc:sldChg>
    </pc:docChg>
  </pc:docChgLst>
  <pc:docChgLst>
    <pc:chgData name="EZZINE, Hind" userId="S::ezzineh@who.int::edcab00f-6318-46e5-a4a9-188b01ee222f" providerId="AD" clId="Web-{D8F1FAEA-857E-A6E2-05F3-F5BC710560AE}"/>
    <pc:docChg chg="modSld">
      <pc:chgData name="EZZINE, Hind" userId="S::ezzineh@who.int::edcab00f-6318-46e5-a4a9-188b01ee222f" providerId="AD" clId="Web-{D8F1FAEA-857E-A6E2-05F3-F5BC710560AE}" dt="2023-06-22T11:03:45.599" v="10" actId="14100"/>
      <pc:docMkLst>
        <pc:docMk/>
      </pc:docMkLst>
      <pc:sldChg chg="modSp">
        <pc:chgData name="EZZINE, Hind" userId="S::ezzineh@who.int::edcab00f-6318-46e5-a4a9-188b01ee222f" providerId="AD" clId="Web-{D8F1FAEA-857E-A6E2-05F3-F5BC710560AE}" dt="2023-06-22T11:02:30.049" v="0" actId="1076"/>
        <pc:sldMkLst>
          <pc:docMk/>
          <pc:sldMk cId="0" sldId="256"/>
        </pc:sldMkLst>
        <pc:spChg chg="mod">
          <ac:chgData name="EZZINE, Hind" userId="S::ezzineh@who.int::edcab00f-6318-46e5-a4a9-188b01ee222f" providerId="AD" clId="Web-{D8F1FAEA-857E-A6E2-05F3-F5BC710560AE}" dt="2023-06-22T11:02:30.049" v="0" actId="1076"/>
          <ac:spMkLst>
            <pc:docMk/>
            <pc:sldMk cId="0" sldId="256"/>
            <ac:spMk id="283" creationId="{00000000-0000-0000-0000-000000000000}"/>
          </ac:spMkLst>
        </pc:spChg>
      </pc:sldChg>
      <pc:sldChg chg="modSp">
        <pc:chgData name="EZZINE, Hind" userId="S::ezzineh@who.int::edcab00f-6318-46e5-a4a9-188b01ee222f" providerId="AD" clId="Web-{D8F1FAEA-857E-A6E2-05F3-F5BC710560AE}" dt="2023-06-22T11:02:54.941" v="2" actId="20577"/>
        <pc:sldMkLst>
          <pc:docMk/>
          <pc:sldMk cId="0" sldId="257"/>
        </pc:sldMkLst>
        <pc:spChg chg="mod">
          <ac:chgData name="EZZINE, Hind" userId="S::ezzineh@who.int::edcab00f-6318-46e5-a4a9-188b01ee222f" providerId="AD" clId="Web-{D8F1FAEA-857E-A6E2-05F3-F5BC710560AE}" dt="2023-06-22T11:02:54.941" v="2" actId="20577"/>
          <ac:spMkLst>
            <pc:docMk/>
            <pc:sldMk cId="0" sldId="257"/>
            <ac:spMk id="288" creationId="{00000000-0000-0000-0000-000000000000}"/>
          </ac:spMkLst>
        </pc:spChg>
      </pc:sldChg>
      <pc:sldChg chg="modSp">
        <pc:chgData name="EZZINE, Hind" userId="S::ezzineh@who.int::edcab00f-6318-46e5-a4a9-188b01ee222f" providerId="AD" clId="Web-{D8F1FAEA-857E-A6E2-05F3-F5BC710560AE}" dt="2023-06-22T11:03:08.301" v="7" actId="20577"/>
        <pc:sldMkLst>
          <pc:docMk/>
          <pc:sldMk cId="0" sldId="258"/>
        </pc:sldMkLst>
        <pc:spChg chg="mod">
          <ac:chgData name="EZZINE, Hind" userId="S::ezzineh@who.int::edcab00f-6318-46e5-a4a9-188b01ee222f" providerId="AD" clId="Web-{D8F1FAEA-857E-A6E2-05F3-F5BC710560AE}" dt="2023-06-22T11:03:08.301" v="7" actId="20577"/>
          <ac:spMkLst>
            <pc:docMk/>
            <pc:sldMk cId="0" sldId="258"/>
            <ac:spMk id="295" creationId="{00000000-0000-0000-0000-000000000000}"/>
          </ac:spMkLst>
        </pc:spChg>
      </pc:sldChg>
      <pc:sldChg chg="modSp">
        <pc:chgData name="EZZINE, Hind" userId="S::ezzineh@who.int::edcab00f-6318-46e5-a4a9-188b01ee222f" providerId="AD" clId="Web-{D8F1FAEA-857E-A6E2-05F3-F5BC710560AE}" dt="2023-06-22T11:03:45.599" v="10" actId="14100"/>
        <pc:sldMkLst>
          <pc:docMk/>
          <pc:sldMk cId="0" sldId="270"/>
        </pc:sldMkLst>
        <pc:spChg chg="mod">
          <ac:chgData name="EZZINE, Hind" userId="S::ezzineh@who.int::edcab00f-6318-46e5-a4a9-188b01ee222f" providerId="AD" clId="Web-{D8F1FAEA-857E-A6E2-05F3-F5BC710560AE}" dt="2023-06-22T11:03:45.599" v="10" actId="14100"/>
          <ac:spMkLst>
            <pc:docMk/>
            <pc:sldMk cId="0" sldId="270"/>
            <ac:spMk id="371" creationId="{00000000-0000-0000-0000-000000000000}"/>
          </ac:spMkLst>
        </pc:spChg>
      </pc:sldChg>
    </pc:docChg>
  </pc:docChgLst>
  <pc:docChgLst>
    <pc:chgData name="GOMEZ, Paula" userId="S::gomezp@who.int::c93cf399-3ed7-4230-9282-8831e3fe5ae7" providerId="AD" clId="Web-{6C655215-F789-4199-B293-E2E517025FA4}"/>
    <pc:docChg chg="modSld">
      <pc:chgData name="GOMEZ, Paula" userId="S::gomezp@who.int::c93cf399-3ed7-4230-9282-8831e3fe5ae7" providerId="AD" clId="Web-{6C655215-F789-4199-B293-E2E517025FA4}" dt="2023-01-24T15:19:08.941" v="3" actId="1076"/>
      <pc:docMkLst>
        <pc:docMk/>
      </pc:docMkLst>
      <pc:sldChg chg="modSp">
        <pc:chgData name="GOMEZ, Paula" userId="S::gomezp@who.int::c93cf399-3ed7-4230-9282-8831e3fe5ae7" providerId="AD" clId="Web-{6C655215-F789-4199-B293-E2E517025FA4}" dt="2023-01-24T15:19:08.941" v="3" actId="1076"/>
        <pc:sldMkLst>
          <pc:docMk/>
          <pc:sldMk cId="0" sldId="256"/>
        </pc:sldMkLst>
        <pc:spChg chg="mod">
          <ac:chgData name="GOMEZ, Paula" userId="S::gomezp@who.int::c93cf399-3ed7-4230-9282-8831e3fe5ae7" providerId="AD" clId="Web-{6C655215-F789-4199-B293-E2E517025FA4}" dt="2023-01-24T15:19:08.941" v="3" actId="1076"/>
          <ac:spMkLst>
            <pc:docMk/>
            <pc:sldMk cId="0" sldId="256"/>
            <ac:spMk id="281" creationId="{00000000-0000-0000-0000-000000000000}"/>
          </ac:spMkLst>
        </pc:spChg>
      </pc:sldChg>
    </pc:docChg>
  </pc:docChgLst>
  <pc:docChgLst>
    <pc:chgData name="GOMEZ, Paula" userId="S::gomezp@who.int::c93cf399-3ed7-4230-9282-8831e3fe5ae7" providerId="AD" clId="Web-{3D662F60-9C53-F7F6-652A-0AE042ED42FE}"/>
    <pc:docChg chg="modSld">
      <pc:chgData name="GOMEZ, Paula" userId="S::gomezp@who.int::c93cf399-3ed7-4230-9282-8831e3fe5ae7" providerId="AD" clId="Web-{3D662F60-9C53-F7F6-652A-0AE042ED42FE}" dt="2023-04-07T10:26:56.167" v="4" actId="20577"/>
      <pc:docMkLst>
        <pc:docMk/>
      </pc:docMkLst>
      <pc:sldChg chg="modSp">
        <pc:chgData name="GOMEZ, Paula" userId="S::gomezp@who.int::c93cf399-3ed7-4230-9282-8831e3fe5ae7" providerId="AD" clId="Web-{3D662F60-9C53-F7F6-652A-0AE042ED42FE}" dt="2023-04-07T10:26:44.119" v="3" actId="20577"/>
        <pc:sldMkLst>
          <pc:docMk/>
          <pc:sldMk cId="0" sldId="256"/>
        </pc:sldMkLst>
        <pc:spChg chg="mod">
          <ac:chgData name="GOMEZ, Paula" userId="S::gomezp@who.int::c93cf399-3ed7-4230-9282-8831e3fe5ae7" providerId="AD" clId="Web-{3D662F60-9C53-F7F6-652A-0AE042ED42FE}" dt="2023-04-07T10:26:44.119" v="3" actId="20577"/>
          <ac:spMkLst>
            <pc:docMk/>
            <pc:sldMk cId="0" sldId="256"/>
            <ac:spMk id="282" creationId="{00000000-0000-0000-0000-000000000000}"/>
          </ac:spMkLst>
        </pc:spChg>
      </pc:sldChg>
      <pc:sldChg chg="modSp">
        <pc:chgData name="GOMEZ, Paula" userId="S::gomezp@who.int::c93cf399-3ed7-4230-9282-8831e3fe5ae7" providerId="AD" clId="Web-{3D662F60-9C53-F7F6-652A-0AE042ED42FE}" dt="2023-04-07T10:26:56.167" v="4" actId="20577"/>
        <pc:sldMkLst>
          <pc:docMk/>
          <pc:sldMk cId="0" sldId="263"/>
        </pc:sldMkLst>
        <pc:spChg chg="mod">
          <ac:chgData name="GOMEZ, Paula" userId="S::gomezp@who.int::c93cf399-3ed7-4230-9282-8831e3fe5ae7" providerId="AD" clId="Web-{3D662F60-9C53-F7F6-652A-0AE042ED42FE}" dt="2023-04-07T10:26:56.167" v="4" actId="20577"/>
          <ac:spMkLst>
            <pc:docMk/>
            <pc:sldMk cId="0" sldId="263"/>
            <ac:spMk id="4" creationId="{95EBD751-EAF2-5422-2D42-EC00E3FCA0D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1EBE11-9B0C-498E-B4A8-BBF2640EBEC3}" type="datetimeFigureOut">
              <a:rPr lang="en-US" smtClean="0"/>
              <a:t>6/22/2023</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45ABC1-E011-4F5F-9E2B-C9CECCC98D9E}" type="slidenum">
              <a:rPr lang="en-US" smtClean="0"/>
              <a:t>‹N°›</a:t>
            </a:fld>
            <a:endParaRPr lang="en-US"/>
          </a:p>
        </p:txBody>
      </p:sp>
    </p:spTree>
    <p:extLst>
      <p:ext uri="{BB962C8B-B14F-4D97-AF65-F5344CB8AC3E}">
        <p14:creationId xmlns:p14="http://schemas.microsoft.com/office/powerpoint/2010/main" val="5492802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1143000" y="685800"/>
            <a:ext cx="4572000" cy="3429000"/>
          </a:xfrm>
          <a:prstGeom prst="rect">
            <a:avLst/>
          </a:prstGeom>
        </p:spPr>
        <p:txBody>
          <a:bodyPr/>
          <a:lstStyle/>
          <a:p>
            <a:endParaRPr/>
          </a:p>
        </p:txBody>
      </p:sp>
      <p:sp>
        <p:nvSpPr>
          <p:cNvPr id="278" name="Shape 27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71039741"/>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a:lstStyle/>
          <a:p>
            <a:endParaRPr/>
          </a:p>
        </p:txBody>
      </p:sp>
      <p:sp>
        <p:nvSpPr>
          <p:cNvPr id="292" name="Shape 292"/>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3600666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hape 301"/>
          <p:cNvSpPr>
            <a:spLocks noGrp="1" noRot="1" noChangeAspect="1"/>
          </p:cNvSpPr>
          <p:nvPr>
            <p:ph type="sldImg"/>
          </p:nvPr>
        </p:nvSpPr>
        <p:spPr>
          <a:xfrm>
            <a:off x="381000" y="685800"/>
            <a:ext cx="6096000" cy="3429000"/>
          </a:xfrm>
          <a:prstGeom prst="rect">
            <a:avLst/>
          </a:prstGeom>
        </p:spPr>
        <p:txBody>
          <a:bodyPr/>
          <a:lstStyle/>
          <a:p>
            <a:endParaRPr/>
          </a:p>
        </p:txBody>
      </p:sp>
      <p:sp>
        <p:nvSpPr>
          <p:cNvPr id="302" name="Shape 302"/>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2223728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2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63608" y="71914"/>
            <a:ext cx="933187" cy="836651"/>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62"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63"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64"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6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A0D4FC9C-4A54-CC80-823D-AC7322A367B0}"/>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19492" y="107688"/>
            <a:ext cx="909794" cy="815677"/>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74"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175"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76"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77"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pic>
        <p:nvPicPr>
          <p:cNvPr id="17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lide Number">
            <a:extLst>
              <a:ext uri="{FF2B5EF4-FFF2-40B4-BE49-F238E27FC236}">
                <a16:creationId xmlns:a16="http://schemas.microsoft.com/office/drawing/2014/main" id="{BA84071C-7C2B-DC07-1895-65A59B9A0CED}"/>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9488" y="107688"/>
            <a:ext cx="859798" cy="770853"/>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6"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8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0"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pic>
        <p:nvPicPr>
          <p:cNvPr id="191" name="Picture 7" descr="Picture 7"/>
          <p:cNvPicPr>
            <a:picLocks noChangeAspect="1"/>
          </p:cNvPicPr>
          <p:nvPr/>
        </p:nvPicPr>
        <p:blipFill>
          <a:blip r:embed="rId4"/>
          <a:stretch>
            <a:fillRect/>
          </a:stretch>
        </p:blipFill>
        <p:spPr>
          <a:xfrm>
            <a:off x="10843308" y="0"/>
            <a:ext cx="1224001" cy="1224000"/>
          </a:xfrm>
          <a:prstGeom prst="rect">
            <a:avLst/>
          </a:prstGeom>
          <a:ln w="12700">
            <a:miter lim="400000"/>
          </a:ln>
        </p:spPr>
      </p:pic>
      <p:sp>
        <p:nvSpPr>
          <p:cNvPr id="192"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93"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94"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pic>
        <p:nvPicPr>
          <p:cNvPr id="195" name="Picture 3" descr="Picture 3"/>
          <p:cNvPicPr>
            <a:picLocks noChangeAspect="1"/>
          </p:cNvPicPr>
          <p:nvPr/>
        </p:nvPicPr>
        <p:blipFill>
          <a:blip r:embed="rId5"/>
          <a:stretch>
            <a:fillRect/>
          </a:stretch>
        </p:blipFill>
        <p:spPr>
          <a:xfrm>
            <a:off x="-9145" y="-18870"/>
            <a:ext cx="6508557" cy="660401"/>
          </a:xfrm>
          <a:prstGeom prst="rect">
            <a:avLst/>
          </a:prstGeom>
          <a:ln w="12700">
            <a:miter lim="400000"/>
          </a:ln>
        </p:spPr>
      </p:pic>
      <p:sp>
        <p:nvSpPr>
          <p:cNvPr id="196" name="TextBox 4"/>
          <p:cNvSpPr txBox="1"/>
          <p:nvPr/>
        </p:nvSpPr>
        <p:spPr>
          <a:xfrm>
            <a:off x="96602" y="18435"/>
            <a:ext cx="6402810"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
        <p:nvSpPr>
          <p:cNvPr id="198"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1A4845E-F3D2-626C-1683-120F5CECDD55}"/>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pic>
        <p:nvPicPr>
          <p:cNvPr id="16" name="Imag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163608" y="71914"/>
            <a:ext cx="933187" cy="836651"/>
          </a:xfrm>
          <a:prstGeom prst="rect">
            <a:avLst/>
          </a:prstGeom>
        </p:spPr>
      </p:pic>
      <p:pic>
        <p:nvPicPr>
          <p:cNvPr id="17"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209"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10"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11"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12" name="Rectangle 2"/>
          <p:cNvSpPr txBox="1"/>
          <p:nvPr/>
        </p:nvSpPr>
        <p:spPr>
          <a:xfrm>
            <a:off x="205992" y="-7627"/>
            <a:ext cx="813816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Learning objectives</a:t>
            </a:r>
          </a:p>
        </p:txBody>
      </p:sp>
      <p:sp>
        <p:nvSpPr>
          <p:cNvPr id="213"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FC20585-E38F-F809-C352-EF6E8BAE670D}"/>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22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2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2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27" name="Title Text"/>
          <p:cNvSpPr txBox="1">
            <a:spLocks noGrp="1"/>
          </p:cNvSpPr>
          <p:nvPr>
            <p:ph type="title"/>
          </p:nvPr>
        </p:nvSpPr>
        <p:spPr>
          <a:xfrm>
            <a:off x="278015" y="-30963"/>
            <a:ext cx="3571876" cy="646113"/>
          </a:xfrm>
          <a:prstGeom prst="rect">
            <a:avLst/>
          </a:prstGeom>
        </p:spPr>
        <p:txBody>
          <a:bodyPr/>
          <a:lstStyle/>
          <a:p>
            <a:r>
              <a:t>Title Text</a:t>
            </a:r>
          </a:p>
        </p:txBody>
      </p:sp>
      <p:sp>
        <p:nvSpPr>
          <p:cNvPr id="228"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4E95601-BE0A-FAA9-4765-3E40BFF14E25}"/>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8"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239"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40"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41"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42" name="Outline"/>
          <p:cNvSpPr txBox="1">
            <a:spLocks noGrp="1"/>
          </p:cNvSpPr>
          <p:nvPr>
            <p:ph type="title" hasCustomPrompt="1"/>
          </p:nvPr>
        </p:nvSpPr>
        <p:spPr>
          <a:xfrm>
            <a:off x="278015" y="-30963"/>
            <a:ext cx="3571876" cy="646113"/>
          </a:xfrm>
          <a:prstGeom prst="rect">
            <a:avLst/>
          </a:prstGeom>
        </p:spPr>
        <p:txBody>
          <a:bodyPr/>
          <a:lstStyle/>
          <a:p>
            <a:r>
              <a:t>Outline</a:t>
            </a:r>
          </a:p>
        </p:txBody>
      </p:sp>
      <p:sp>
        <p:nvSpPr>
          <p:cNvPr id="243"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C2F42D-5467-DFBC-C357-F3768CE4A3A7}"/>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25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5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5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5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550ABFA-6293-F46D-AC1B-2BAF3A859251}"/>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4" name="Image" descr="Image"/>
          <p:cNvPicPr>
            <a:picLocks noChangeAspect="1"/>
          </p:cNvPicPr>
          <p:nvPr/>
        </p:nvPicPr>
        <p:blipFill>
          <a:blip r:embed="rId2"/>
          <a:stretch>
            <a:fillRect/>
          </a:stretch>
        </p:blipFill>
        <p:spPr>
          <a:xfrm>
            <a:off x="-27005" y="-61403"/>
            <a:ext cx="7670437" cy="980212"/>
          </a:xfrm>
          <a:prstGeom prst="rect">
            <a:avLst/>
          </a:prstGeom>
          <a:ln w="12700">
            <a:miter lim="400000"/>
          </a:ln>
        </p:spPr>
      </p:pic>
      <p:pic>
        <p:nvPicPr>
          <p:cNvPr id="26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7"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26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69"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70"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7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488D30E-AD5E-F5AC-B5D7-FF795EA586F4}"/>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9"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40"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41"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42"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E84CFA1-5706-CC6F-6D30-AE6CA5150822}"/>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5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5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5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4" name="Slide Number">
            <a:extLst>
              <a:ext uri="{FF2B5EF4-FFF2-40B4-BE49-F238E27FC236}">
                <a16:creationId xmlns:a16="http://schemas.microsoft.com/office/drawing/2014/main" id="{CEAAE2C8-9508-4D0E-19A7-7E582C0CAC06}"/>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7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72"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73"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3D5CE11-3A8F-401F-3C9F-275E0507F8D8}"/>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3608" y="71914"/>
            <a:ext cx="933187" cy="836651"/>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87"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88"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89"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90" name="TextBox 4"/>
          <p:cNvSpPr txBox="1"/>
          <p:nvPr/>
        </p:nvSpPr>
        <p:spPr>
          <a:xfrm>
            <a:off x="403461" y="669120"/>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endParaRPr b="1" dirty="0"/>
          </a:p>
        </p:txBody>
      </p:sp>
      <p:sp>
        <p:nvSpPr>
          <p:cNvPr id="91" name="Rounded Rectangle 5"/>
          <p:cNvSpPr/>
          <p:nvPr/>
        </p:nvSpPr>
        <p:spPr>
          <a:xfrm flipV="1">
            <a:off x="316760" y="2040645"/>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9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22E77A3-3DC2-2B83-7675-678A3FF1EE1A}"/>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3608" y="71914"/>
            <a:ext cx="933187" cy="836651"/>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10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0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0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07" name="Rounded Rectangle 4"/>
          <p:cNvSpPr/>
          <p:nvPr/>
        </p:nvSpPr>
        <p:spPr>
          <a:xfrm flipV="1">
            <a:off x="74344" y="225404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31D0924-4AD3-A88D-E313-3243EE0456B7}"/>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3608" y="71914"/>
            <a:ext cx="933187" cy="836651"/>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20"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12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22"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23"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24"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25" name="TextBox 6"/>
          <p:cNvSpPr txBox="1"/>
          <p:nvPr/>
        </p:nvSpPr>
        <p:spPr>
          <a:xfrm>
            <a:off x="403461" y="668220"/>
            <a:ext cx="2803026"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2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C823D3-F8C6-CB07-3924-FEAA5B007A8B}"/>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13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39"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40"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DA9DA70-F977-847E-49F7-B4C1AEB5B425}"/>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3608" y="71914"/>
            <a:ext cx="933187" cy="836651"/>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51" name="Slide Number"/>
          <p:cNvSpPr txBox="1">
            <a:spLocks noGrp="1"/>
          </p:cNvSpPr>
          <p:nvPr>
            <p:ph type="sldNum" sz="quarter" idx="2"/>
          </p:nvPr>
        </p:nvSpPr>
        <p:spPr>
          <a:xfrm>
            <a:off x="12446835" y="5928359"/>
            <a:ext cx="280874" cy="320041"/>
          </a:xfrm>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a:spAutoFit/>
          </a:bodyPr>
          <a:lstStyle>
            <a:lvl1pPr>
              <a:defRPr sz="1400">
                <a:solidFill>
                  <a:srgbClr val="FFFFFF"/>
                </a:solidFill>
                <a:latin typeface="+mn-lt"/>
                <a:ea typeface="+mn-ea"/>
                <a:cs typeface="+mn-cs"/>
                <a:sym typeface="Source Sans Pro Regular"/>
              </a:defRPr>
            </a:lvl1pPr>
          </a:lstStyle>
          <a:p>
            <a:fld id="{86CB4B4D-7CA3-9044-876B-883B54F8677D}" type="slidenum">
              <a:t>‹N°›</a:t>
            </a:fld>
            <a:endParaRPr/>
          </a:p>
        </p:txBody>
      </p:sp>
      <p:sp>
        <p:nvSpPr>
          <p:cNvPr id="6"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7"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8"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1" y="2325452"/>
            <a:ext cx="3721502"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5D711474-727A-9430-11D9-FA5A671C6F1E}"/>
              </a:ext>
            </a:extLst>
          </p:cNvPr>
          <p:cNvSpPr txBox="1">
            <a:spLocks/>
          </p:cNvSpPr>
          <p:nvPr userDrawn="1"/>
        </p:nvSpPr>
        <p:spPr>
          <a:xfrm>
            <a:off x="11808686" y="6586873"/>
            <a:ext cx="43919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‹N°›</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
        <p:nvSpPr>
          <p:cNvPr id="281" name="Title 2"/>
          <p:cNvSpPr txBox="1">
            <a:spLocks noGrp="1"/>
          </p:cNvSpPr>
          <p:nvPr>
            <p:ph type="title"/>
          </p:nvPr>
        </p:nvSpPr>
        <p:spPr>
          <a:xfrm>
            <a:off x="134912" y="853845"/>
            <a:ext cx="5306518" cy="3155720"/>
          </a:xfrm>
          <a:prstGeom prst="rect">
            <a:avLst/>
          </a:prstGeom>
        </p:spPr>
        <p:txBody>
          <a:bodyPr lIns="45719" tIns="45720" rIns="45719" bIns="45720" anchor="ctr">
            <a:normAutofit fontScale="90000"/>
          </a:bodyPr>
          <a:lstStyle/>
          <a:p>
            <a:r>
              <a:rPr lang="fr" sz="3600" b="1" dirty="0"/>
              <a:t>Prévention et lutte contre l’exploitation, les abus et le harcèlement sexuels dans la préparation et la riposte aux situations d’urgence </a:t>
            </a:r>
            <a:r>
              <a:rPr b="1" dirty="0">
                <a:latin typeface="+mn-lt"/>
                <a:ea typeface="Arial"/>
                <a:cs typeface="Arial"/>
                <a:sym typeface="Arial"/>
              </a:rPr>
              <a:t> </a:t>
            </a:r>
            <a:br>
              <a:rPr b="1" dirty="0">
                <a:latin typeface="+mn-lt"/>
                <a:ea typeface="Arial"/>
                <a:cs typeface="Arial"/>
                <a:sym typeface="Arial"/>
              </a:rPr>
            </a:br>
            <a:endParaRPr b="1" dirty="0">
              <a:latin typeface="+mn-lt"/>
              <a:ea typeface="Arial"/>
              <a:cs typeface="Arial"/>
              <a:sym typeface="Arial"/>
            </a:endParaRPr>
          </a:p>
        </p:txBody>
      </p:sp>
      <p:sp>
        <p:nvSpPr>
          <p:cNvPr id="282" name="TextBox 1"/>
          <p:cNvSpPr txBox="1"/>
          <p:nvPr/>
        </p:nvSpPr>
        <p:spPr>
          <a:xfrm>
            <a:off x="6076980" y="3705454"/>
            <a:ext cx="2948000"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r>
              <a:rPr dirty="0" err="1"/>
              <a:t>Dur</a:t>
            </a:r>
            <a:r>
              <a:rPr lang="fr-FR" dirty="0" err="1"/>
              <a:t>ée</a:t>
            </a:r>
            <a:r>
              <a:rPr dirty="0"/>
              <a:t>: </a:t>
            </a:r>
            <a:r>
              <a:rPr lang="en-GB" dirty="0"/>
              <a:t>30-45</a:t>
            </a:r>
            <a:r>
              <a:rPr dirty="0"/>
              <a:t>’</a:t>
            </a:r>
          </a:p>
        </p:txBody>
      </p:sp>
      <p:sp>
        <p:nvSpPr>
          <p:cNvPr id="283" name="TextBox 7"/>
          <p:cNvSpPr txBox="1"/>
          <p:nvPr/>
        </p:nvSpPr>
        <p:spPr>
          <a:xfrm>
            <a:off x="230162" y="279583"/>
            <a:ext cx="6055912"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b="1">
                <a:solidFill>
                  <a:srgbClr val="FFFFFF"/>
                </a:solidFill>
              </a:defRPr>
            </a:lvl1pPr>
          </a:lstStyle>
          <a:p>
            <a:r>
              <a:rPr sz="4000" dirty="0">
                <a:latin typeface="+mn-lt"/>
              </a:rPr>
              <a:t>7.1b</a:t>
            </a:r>
          </a:p>
        </p:txBody>
      </p:sp>
      <p:sp>
        <p:nvSpPr>
          <p:cNvPr id="284" name="TextBox 10"/>
          <p:cNvSpPr txBox="1"/>
          <p:nvPr/>
        </p:nvSpPr>
        <p:spPr>
          <a:xfrm>
            <a:off x="563516" y="4564895"/>
            <a:ext cx="2333564"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rPr lang="fr-FR" dirty="0"/>
              <a:t>Nom de l’orateur</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345" name="Espace réservé du contenu 2"/>
          <p:cNvSpPr txBox="1">
            <a:spLocks noGrp="1"/>
          </p:cNvSpPr>
          <p:nvPr>
            <p:ph type="body" idx="1"/>
          </p:nvPr>
        </p:nvSpPr>
        <p:spPr>
          <a:xfrm>
            <a:off x="4273550" y="1571698"/>
            <a:ext cx="7529514" cy="4817991"/>
          </a:xfrm>
          <a:prstGeom prst="rect">
            <a:avLst/>
          </a:prstGeom>
        </p:spPr>
        <p:txBody>
          <a:bodyPr/>
          <a:lstStyle/>
          <a:p>
            <a:pPr marL="0" indent="0">
              <a:buNone/>
              <a:defRPr sz="2400"/>
            </a:pPr>
            <a:r>
              <a:rPr lang="fr" sz="2400" dirty="0"/>
              <a:t>Que faire lorsque quelqu’un critique votre comportement ?</a:t>
            </a:r>
          </a:p>
          <a:p>
            <a:pPr marL="0" indent="0">
              <a:buNone/>
            </a:pPr>
            <a:endParaRPr lang="en-US" sz="2400" b="1" dirty="0">
              <a:latin typeface="Arial"/>
              <a:cs typeface="Arial"/>
            </a:endParaRPr>
          </a:p>
          <a:p>
            <a:pPr marL="0" indent="0">
              <a:buNone/>
              <a:defRPr sz="2400">
                <a:solidFill>
                  <a:schemeClr val="accent6"/>
                </a:solidFill>
              </a:defRPr>
            </a:pPr>
            <a:r>
              <a:rPr lang="fr" sz="2400" dirty="0">
                <a:solidFill>
                  <a:schemeClr val="accent3"/>
                </a:solidFill>
              </a:rPr>
              <a:t>Enrico : </a:t>
            </a:r>
            <a:r>
              <a:rPr lang="fr" sz="2400" dirty="0">
                <a:solidFill>
                  <a:schemeClr val="tx1"/>
                </a:solidFill>
              </a:rPr>
              <a:t>Salut, Lucia. Ouah, tu es superbe en jupe !</a:t>
            </a:r>
          </a:p>
          <a:p>
            <a:pPr marL="0" indent="0">
              <a:buNone/>
              <a:defRPr sz="2400">
                <a:solidFill>
                  <a:schemeClr val="accent6"/>
                </a:solidFill>
              </a:defRPr>
            </a:pPr>
            <a:r>
              <a:rPr lang="fr" sz="2400" dirty="0">
                <a:solidFill>
                  <a:schemeClr val="accent3"/>
                </a:solidFill>
              </a:rPr>
              <a:t>Lucia :</a:t>
            </a:r>
            <a:r>
              <a:rPr lang="fr" sz="2400" dirty="0"/>
              <a:t> </a:t>
            </a:r>
            <a:r>
              <a:rPr lang="fr" sz="2400" dirty="0">
                <a:solidFill>
                  <a:schemeClr val="tx1"/>
                </a:solidFill>
              </a:rPr>
              <a:t>Enrico, je n’apprécie pas que tu me fasses constamment des remarques à propos de mon physique. Je veux que tu arrêtes maintenant. </a:t>
            </a:r>
          </a:p>
          <a:p>
            <a:pPr marL="0" indent="0">
              <a:buNone/>
              <a:defRPr sz="2400">
                <a:solidFill>
                  <a:schemeClr val="accent6"/>
                </a:solidFill>
              </a:defRPr>
            </a:pPr>
            <a:r>
              <a:rPr lang="fr" sz="2400" dirty="0">
                <a:solidFill>
                  <a:schemeClr val="accent3"/>
                </a:solidFill>
              </a:rPr>
              <a:t>Enrico : </a:t>
            </a:r>
            <a:r>
              <a:rPr lang="fr" sz="2400" dirty="0">
                <a:solidFill>
                  <a:schemeClr val="tx1"/>
                </a:solidFill>
              </a:rPr>
              <a:t>Mais, je pensais que tu te sentais flattée par mes compliments.</a:t>
            </a:r>
          </a:p>
          <a:p>
            <a:pPr marL="0" indent="0">
              <a:buNone/>
              <a:defRPr sz="2400">
                <a:solidFill>
                  <a:schemeClr val="accent6"/>
                </a:solidFill>
              </a:defRPr>
            </a:pPr>
            <a:r>
              <a:rPr lang="fr" sz="2400" dirty="0">
                <a:solidFill>
                  <a:schemeClr val="accent3"/>
                </a:solidFill>
              </a:rPr>
              <a:t>Lucia : </a:t>
            </a:r>
            <a:r>
              <a:rPr lang="fr" sz="2400" dirty="0">
                <a:solidFill>
                  <a:schemeClr val="tx1"/>
                </a:solidFill>
              </a:rPr>
              <a:t>Eh bien, non. Ils me mettent mal à l’aise.</a:t>
            </a:r>
          </a:p>
          <a:p>
            <a:pPr marL="0" indent="0">
              <a:buNone/>
              <a:defRPr sz="2400">
                <a:solidFill>
                  <a:schemeClr val="accent6"/>
                </a:solidFill>
              </a:defRPr>
            </a:pPr>
            <a:r>
              <a:rPr lang="fr" sz="2400" dirty="0">
                <a:solidFill>
                  <a:schemeClr val="accent3"/>
                </a:solidFill>
              </a:rPr>
              <a:t>Enrico :</a:t>
            </a:r>
            <a:r>
              <a:rPr lang="fr" sz="2400" dirty="0"/>
              <a:t> </a:t>
            </a:r>
            <a:r>
              <a:rPr lang="fr" sz="2400" dirty="0">
                <a:solidFill>
                  <a:schemeClr val="tx1"/>
                </a:solidFill>
              </a:rPr>
              <a:t>Je suis désolée, Lucia. Cela n’arrivera plus</a:t>
            </a:r>
            <a:r>
              <a:rPr lang="fr" sz="2400" dirty="0"/>
              <a:t>.</a:t>
            </a:r>
          </a:p>
        </p:txBody>
      </p:sp>
      <p:sp>
        <p:nvSpPr>
          <p:cNvPr id="2" name="Title 1">
            <a:extLst>
              <a:ext uri="{FF2B5EF4-FFF2-40B4-BE49-F238E27FC236}">
                <a16:creationId xmlns:a16="http://schemas.microsoft.com/office/drawing/2014/main" id="{FDA96489-5806-7045-1158-FAB7F775B7E0}"/>
              </a:ext>
            </a:extLst>
          </p:cNvPr>
          <p:cNvSpPr txBox="1">
            <a:spLocks/>
          </p:cNvSpPr>
          <p:nvPr/>
        </p:nvSpPr>
        <p:spPr>
          <a:xfrm>
            <a:off x="394599" y="0"/>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a:t>
            </a:r>
            <a:r>
              <a:rPr lang="fr-FR" b="1" dirty="0"/>
              <a:t>é</a:t>
            </a:r>
            <a:r>
              <a:rPr lang="hu-HU" b="1" dirty="0"/>
              <a:t>nario 3  Enrico </a:t>
            </a:r>
            <a:r>
              <a:rPr lang="fr-FR" b="1" dirty="0"/>
              <a:t>et</a:t>
            </a:r>
            <a:r>
              <a:rPr lang="hu-HU" b="1" dirty="0"/>
              <a:t> Lucia</a:t>
            </a:r>
          </a:p>
        </p:txBody>
      </p:sp>
      <p:sp>
        <p:nvSpPr>
          <p:cNvPr id="3" name="Rounded Rectangle 3">
            <a:extLst>
              <a:ext uri="{FF2B5EF4-FFF2-40B4-BE49-F238E27FC236}">
                <a16:creationId xmlns:a16="http://schemas.microsoft.com/office/drawing/2014/main" id="{0F20E8DF-9A9A-E945-BCBA-EFD1E08494F0}"/>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Espace réservé du contenu 2"/>
          <p:cNvSpPr txBox="1">
            <a:spLocks noGrp="1"/>
          </p:cNvSpPr>
          <p:nvPr>
            <p:ph type="body" idx="1"/>
          </p:nvPr>
        </p:nvSpPr>
        <p:spPr>
          <a:xfrm>
            <a:off x="4320000" y="1440000"/>
            <a:ext cx="7529514" cy="4904905"/>
          </a:xfrm>
          <a:prstGeom prst="rect">
            <a:avLst/>
          </a:prstGeom>
        </p:spPr>
        <p:txBody>
          <a:bodyPr>
            <a:noAutofit/>
          </a:bodyPr>
          <a:lstStyle/>
          <a:p>
            <a:pPr marL="0" indent="0">
              <a:buNone/>
              <a:defRPr sz="2400"/>
            </a:pPr>
            <a:r>
              <a:rPr lang="fr" sz="2400" dirty="0"/>
              <a:t>Si vous étiez à la place d’Enrico et que quelqu’un critiquait votre comportement, comment réagiriez-vous ? Indiquez votre choix :</a:t>
            </a:r>
          </a:p>
          <a:p>
            <a:pPr marL="0" indent="0">
              <a:buNone/>
            </a:pPr>
            <a:endParaRPr lang="en-US" sz="2400" i="1" dirty="0">
              <a:cs typeface="Arial"/>
            </a:endParaRPr>
          </a:p>
          <a:p>
            <a:pPr lvl="1">
              <a:buFont typeface="Wingdings" panose="05000000000000000000" pitchFamily="2" charset="2"/>
              <a:buChar char="q"/>
              <a:defRPr sz="2400"/>
            </a:pPr>
            <a:r>
              <a:rPr lang="fr" sz="2400" dirty="0"/>
              <a:t>En vous défendant – Oh, tu ne m’as pas compris, je plaisantais. </a:t>
            </a:r>
          </a:p>
          <a:p>
            <a:pPr lvl="1">
              <a:buFont typeface="Wingdings" panose="05000000000000000000" pitchFamily="2" charset="2"/>
              <a:buChar char="q"/>
              <a:defRPr sz="2400"/>
            </a:pPr>
            <a:endParaRPr lang="fr" sz="2400" dirty="0"/>
          </a:p>
          <a:p>
            <a:pPr lvl="1">
              <a:buFont typeface="Wingdings" panose="05000000000000000000" pitchFamily="2" charset="2"/>
              <a:buChar char="q"/>
              <a:defRPr sz="2400"/>
            </a:pPr>
            <a:r>
              <a:rPr lang="fr" sz="2400" dirty="0"/>
              <a:t>En vous excusant – Merci de me l’avoir dit, cela n’arrivera plus. </a:t>
            </a:r>
          </a:p>
          <a:p>
            <a:pPr lvl="1">
              <a:buFont typeface="Wingdings" panose="05000000000000000000" pitchFamily="2" charset="2"/>
              <a:buChar char="q"/>
              <a:defRPr sz="2400"/>
            </a:pPr>
            <a:endParaRPr lang="fr" sz="2400" dirty="0"/>
          </a:p>
          <a:p>
            <a:pPr lvl="1">
              <a:buFont typeface="Wingdings" panose="05000000000000000000" pitchFamily="2" charset="2"/>
              <a:buChar char="q"/>
              <a:defRPr sz="2400"/>
            </a:pPr>
            <a:r>
              <a:rPr lang="fr" sz="2400" dirty="0"/>
              <a:t>En disant à la personne qu’elle devrait se sentir flattée, et qu’elle devrait être moins susceptible.</a:t>
            </a:r>
          </a:p>
        </p:txBody>
      </p:sp>
      <p:sp>
        <p:nvSpPr>
          <p:cNvPr id="2" name="Title 1">
            <a:extLst>
              <a:ext uri="{FF2B5EF4-FFF2-40B4-BE49-F238E27FC236}">
                <a16:creationId xmlns:a16="http://schemas.microsoft.com/office/drawing/2014/main" id="{41BA81B0-5080-8EC1-443C-2411A1195AC1}"/>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a:t>
            </a:r>
            <a:r>
              <a:rPr lang="fr-FR" b="1" dirty="0"/>
              <a:t>é</a:t>
            </a:r>
            <a:r>
              <a:rPr lang="hu-HU" b="1" dirty="0"/>
              <a:t>nario 3  Questions</a:t>
            </a:r>
          </a:p>
        </p:txBody>
      </p:sp>
      <p:sp>
        <p:nvSpPr>
          <p:cNvPr id="3" name="Rounded Rectangle 3">
            <a:extLst>
              <a:ext uri="{FF2B5EF4-FFF2-40B4-BE49-F238E27FC236}">
                <a16:creationId xmlns:a16="http://schemas.microsoft.com/office/drawing/2014/main" id="{1F257D52-E684-AAB7-4FB2-73DF606F3914}"/>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
        <p:nvSpPr>
          <p:cNvPr id="2" name="Title 1">
            <a:extLst>
              <a:ext uri="{FF2B5EF4-FFF2-40B4-BE49-F238E27FC236}">
                <a16:creationId xmlns:a16="http://schemas.microsoft.com/office/drawing/2014/main" id="{4087BACB-9C37-9A12-E925-87860421A502}"/>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a:t>
            </a:r>
            <a:r>
              <a:rPr lang="fr-FR" b="1" dirty="0"/>
              <a:t>é</a:t>
            </a:r>
            <a:r>
              <a:rPr lang="hu-HU" b="1" dirty="0"/>
              <a:t>nario 3  Discussion</a:t>
            </a:r>
          </a:p>
        </p:txBody>
      </p:sp>
      <p:sp>
        <p:nvSpPr>
          <p:cNvPr id="3" name="Rounded Rectangle 3">
            <a:extLst>
              <a:ext uri="{FF2B5EF4-FFF2-40B4-BE49-F238E27FC236}">
                <a16:creationId xmlns:a16="http://schemas.microsoft.com/office/drawing/2014/main" id="{27A4B849-E3A4-CC41-F672-DB70E292BD06}"/>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7" name="Espace réservé du contenu 2"/>
          <p:cNvSpPr txBox="1">
            <a:spLocks/>
          </p:cNvSpPr>
          <p:nvPr/>
        </p:nvSpPr>
        <p:spPr>
          <a:xfrm>
            <a:off x="4320000" y="1440000"/>
            <a:ext cx="7529514" cy="49049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a:lstStyle>
          <a:p>
            <a:pPr marL="0" indent="0" hangingPunct="1">
              <a:buFont typeface="Arial"/>
              <a:buNone/>
              <a:defRPr sz="2400"/>
            </a:pPr>
            <a:r>
              <a:rPr lang="fr" sz="2400" dirty="0"/>
              <a:t>Si vous étiez à la place d’Enrico et que quelqu’un critiquait votre comportement, vous réagiriez :</a:t>
            </a:r>
          </a:p>
          <a:p>
            <a:pPr marL="0" indent="0" hangingPunct="1">
              <a:buFont typeface="Arial"/>
              <a:buNone/>
            </a:pPr>
            <a:endParaRPr lang="en-US" sz="2400" i="1" dirty="0">
              <a:cs typeface="Arial"/>
            </a:endParaRPr>
          </a:p>
          <a:p>
            <a:pPr lvl="1" hangingPunct="1">
              <a:buFont typeface="Wingdings" panose="05000000000000000000" pitchFamily="2" charset="2"/>
              <a:buChar char="q"/>
              <a:defRPr sz="2400"/>
            </a:pPr>
            <a:r>
              <a:rPr lang="fr" sz="2400" dirty="0"/>
              <a:t>En vous défendant – Oh, tu ne m’as pas compris, je plaisantais. </a:t>
            </a:r>
          </a:p>
          <a:p>
            <a:pPr lvl="1" hangingPunct="1">
              <a:buFont typeface="Wingdings" panose="05000000000000000000" pitchFamily="2" charset="2"/>
              <a:buChar char="q"/>
              <a:defRPr sz="2400"/>
            </a:pPr>
            <a:endParaRPr lang="fr" sz="2400" dirty="0"/>
          </a:p>
          <a:p>
            <a:pPr lvl="1" hangingPunct="1">
              <a:buFont typeface="Wingdings" panose="05000000000000000000" pitchFamily="2" charset="2"/>
              <a:buChar char="ü"/>
              <a:defRPr sz="2400"/>
            </a:pPr>
            <a:r>
              <a:rPr lang="fr" sz="2400" dirty="0"/>
              <a:t>En vous excusant – Merci de me l’avoir dit, cela n’arrivera plus. </a:t>
            </a:r>
          </a:p>
          <a:p>
            <a:pPr lvl="1" hangingPunct="1">
              <a:buFont typeface="Wingdings" panose="05000000000000000000" pitchFamily="2" charset="2"/>
              <a:buChar char="q"/>
              <a:defRPr sz="2400"/>
            </a:pPr>
            <a:endParaRPr lang="fr" sz="2400" dirty="0"/>
          </a:p>
          <a:p>
            <a:pPr lvl="1" hangingPunct="1">
              <a:buFont typeface="Wingdings" panose="05000000000000000000" pitchFamily="2" charset="2"/>
              <a:buChar char="q"/>
              <a:defRPr sz="2400"/>
            </a:pPr>
            <a:r>
              <a:rPr lang="fr" sz="2400" dirty="0"/>
              <a:t>En disant à la personne qu’elle devrait se sentir flattée, et qu’elle devrait être moins susceptible.</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sp>
        <p:nvSpPr>
          <p:cNvPr id="363" name="Espace réservé du contenu 2"/>
          <p:cNvSpPr txBox="1">
            <a:spLocks noGrp="1"/>
          </p:cNvSpPr>
          <p:nvPr>
            <p:ph type="body" idx="1"/>
          </p:nvPr>
        </p:nvSpPr>
        <p:spPr>
          <a:xfrm>
            <a:off x="4232160" y="1232600"/>
            <a:ext cx="7529514" cy="4602453"/>
          </a:xfrm>
          <a:prstGeom prst="rect">
            <a:avLst/>
          </a:prstGeom>
        </p:spPr>
        <p:txBody>
          <a:bodyPr/>
          <a:lstStyle/>
          <a:p>
            <a:pPr marL="0" indent="0" fontAlgn="base">
              <a:buNone/>
            </a:pPr>
            <a:r>
              <a:rPr lang="fr" sz="2400" b="1" dirty="0">
                <a:solidFill>
                  <a:srgbClr val="C00000"/>
                </a:solidFill>
                <a:latin typeface="Source Sans Pro Bold"/>
                <a:ea typeface="Source Sans Pro Bold"/>
                <a:cs typeface="Source Sans Pro Bold"/>
              </a:rPr>
              <a:t>Rappel :</a:t>
            </a:r>
          </a:p>
          <a:p>
            <a:pPr marL="0" indent="0" fontAlgn="base">
              <a:buNone/>
            </a:pPr>
            <a:endParaRPr lang="en-US" sz="2400" b="1" dirty="0">
              <a:solidFill>
                <a:srgbClr val="C00000"/>
              </a:solidFill>
              <a:latin typeface="Source Sans Pro Bold"/>
              <a:ea typeface="Source Sans Pro Bold"/>
              <a:cs typeface="Source Sans Pro Bold"/>
            </a:endParaRPr>
          </a:p>
          <a:p>
            <a:pPr marL="254000" indent="-254000" fontAlgn="base">
              <a:buClr>
                <a:srgbClr val="C00000"/>
              </a:buClr>
              <a:defRPr sz="2400"/>
            </a:pPr>
            <a:r>
              <a:rPr lang="fr" sz="2400" dirty="0"/>
              <a:t>Si vous réalisez que vous avez offensé quelqu’un, excusez-vous et cessez immédiatement ce comportement.</a:t>
            </a:r>
          </a:p>
          <a:p>
            <a:pPr marL="254000" indent="-254000">
              <a:buClr>
                <a:srgbClr val="C00000"/>
              </a:buClr>
              <a:defRPr sz="2400"/>
            </a:pPr>
            <a:endParaRPr lang="en-US" sz="2400" dirty="0"/>
          </a:p>
          <a:p>
            <a:pPr marL="254000" indent="-254000" fontAlgn="base">
              <a:buClr>
                <a:srgbClr val="C00000"/>
              </a:buClr>
              <a:defRPr sz="2400"/>
            </a:pPr>
            <a:r>
              <a:rPr lang="fr" sz="2400" dirty="0"/>
              <a:t>Si vous ne pouvez pas directement affronter les personnes qui vous ont offensé(e), vous pouvez demander de l’aide, par exemple auprès de votre chef d’équipe/superviseur ou de toute autre personne ayant le pouvoir de prendre les mesures qui s’imposent.</a:t>
            </a:r>
          </a:p>
        </p:txBody>
      </p:sp>
      <p:sp>
        <p:nvSpPr>
          <p:cNvPr id="2" name="Title 1">
            <a:extLst>
              <a:ext uri="{FF2B5EF4-FFF2-40B4-BE49-F238E27FC236}">
                <a16:creationId xmlns:a16="http://schemas.microsoft.com/office/drawing/2014/main" id="{7747EA92-EC1E-11CB-C0E6-F92C91E9A964}"/>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a:t>
            </a:r>
            <a:r>
              <a:rPr lang="fr-FR" b="1" dirty="0"/>
              <a:t>é</a:t>
            </a:r>
            <a:r>
              <a:rPr lang="hu-HU" b="1" dirty="0"/>
              <a:t>nario 3  </a:t>
            </a:r>
            <a:r>
              <a:rPr lang="fr-FR" b="1" dirty="0"/>
              <a:t>Rappel</a:t>
            </a:r>
            <a:endParaRPr lang="hu-HU" b="1" dirty="0"/>
          </a:p>
        </p:txBody>
      </p:sp>
      <p:sp>
        <p:nvSpPr>
          <p:cNvPr id="3" name="Rounded Rectangle 3">
            <a:extLst>
              <a:ext uri="{FF2B5EF4-FFF2-40B4-BE49-F238E27FC236}">
                <a16:creationId xmlns:a16="http://schemas.microsoft.com/office/drawing/2014/main" id="{BF48E23F-0EC7-0421-1A9F-8E0535C844C7}"/>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dirty="0"/>
              <a:t>Merci!</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lide Number Placeholder 5"/>
          <p:cNvSpPr txBox="1">
            <a:spLocks noGrp="1"/>
          </p:cNvSpPr>
          <p:nvPr>
            <p:ph type="sldNum" sz="quarter" idx="4294967295"/>
          </p:nvPr>
        </p:nvSpPr>
        <p:spPr>
          <a:xfrm>
            <a:off x="11480800" y="6330331"/>
            <a:ext cx="280874"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
        <p:nvSpPr>
          <p:cNvPr id="371" name="Content Placeholder 2"/>
          <p:cNvSpPr txBox="1">
            <a:spLocks noGrp="1"/>
          </p:cNvSpPr>
          <p:nvPr>
            <p:ph type="body" idx="1"/>
          </p:nvPr>
        </p:nvSpPr>
        <p:spPr>
          <a:xfrm>
            <a:off x="582645" y="842962"/>
            <a:ext cx="10436761" cy="5206965"/>
          </a:xfrm>
          <a:prstGeom prst="rect">
            <a:avLst/>
          </a:prstGeom>
        </p:spPr>
        <p:txBody>
          <a:bodyPr lIns="0" tIns="0" rIns="0" bIns="0" anchor="t">
            <a:normAutofit/>
          </a:bodyPr>
          <a:lstStyle/>
          <a:p>
            <a:pPr marL="0" indent="0" defTabSz="271962">
              <a:spcBef>
                <a:spcPts val="225"/>
              </a:spcBef>
              <a:buNone/>
              <a:defRPr sz="1879"/>
            </a:pPr>
            <a:r>
              <a:rPr lang="fr" sz="1500" b="1">
                <a:latin typeface="Segoe UI"/>
                <a:cs typeface="Segoe UI"/>
              </a:rPr>
              <a:t>Plateforme d’apprentissage de l’OMS sur la sécurité sanitaire – Supports de formation</a:t>
            </a:r>
            <a:endParaRPr lang="en-US" sz="1500" dirty="0">
              <a:latin typeface="Segoe UI"/>
              <a:cs typeface="Segoe UI"/>
            </a:endParaRPr>
          </a:p>
          <a:p>
            <a:pPr marL="0" indent="0" defTabSz="271962">
              <a:spcBef>
                <a:spcPts val="225"/>
              </a:spcBef>
              <a:buNone/>
              <a:defRPr sz="1879"/>
            </a:pPr>
            <a:endParaRPr lang="en-US" sz="1500" dirty="0">
              <a:latin typeface="Segoe UI"/>
              <a:cs typeface="Segoe UI"/>
            </a:endParaRPr>
          </a:p>
          <a:p>
            <a:pPr marL="0" indent="0" defTabSz="271962">
              <a:spcBef>
                <a:spcPts val="225"/>
              </a:spcBef>
              <a:buNone/>
              <a:defRPr sz="1879"/>
            </a:pPr>
            <a:r>
              <a:rPr lang="fr" sz="1500" dirty="0">
                <a:latin typeface="Segoe UI"/>
                <a:cs typeface="Segoe UI"/>
              </a:rPr>
              <a:t>Les présents supports de formation sont la propriété de © l’Organisation mondiale de la Santé (OMS), 2022. Tous droits réservés.</a:t>
            </a:r>
          </a:p>
          <a:p>
            <a:pPr marL="0" indent="0" defTabSz="271962">
              <a:spcBef>
                <a:spcPts val="225"/>
              </a:spcBef>
              <a:buNone/>
              <a:defRPr sz="1879"/>
            </a:pPr>
            <a:r>
              <a:rPr lang="fr" sz="1500" dirty="0">
                <a:latin typeface="Segoe UI"/>
                <a:cs typeface="Segoe UI"/>
              </a:rPr>
              <a:t>Votre utilisation des présents supports est soumise aux conditions d’utilisation de la « </a:t>
            </a:r>
            <a:r>
              <a:rPr lang="fr" sz="1500" u="sng" dirty="0">
                <a:solidFill>
                  <a:srgbClr val="0000FF"/>
                </a:solidFill>
                <a:latin typeface="Segoe UI"/>
                <a:cs typeface="Segoe UI"/>
                <a:hlinkClick r:id="rId2"/>
              </a:rPr>
              <a:t>Plateforme d’apprentissage de l’OMS sur la sécurité sanitaire – Supports de formation</a:t>
            </a:r>
            <a:r>
              <a:rPr lang="fr" sz="1500" dirty="0">
                <a:latin typeface="Segoe UI"/>
                <a:cs typeface="Segoe UI"/>
              </a:rPr>
              <a:t> », que vous avez acceptées en les téléchargeant, et qui sont disponibles sur la Plateforme d’apprentissage sur la sécurité sanitaire à l’adresse suivante : </a:t>
            </a:r>
            <a:r>
              <a:rPr lang="fr" sz="1500" u="sng" dirty="0">
                <a:solidFill>
                  <a:srgbClr val="0000FF"/>
                </a:solidFill>
                <a:latin typeface="Segoe UI"/>
                <a:cs typeface="Segoe UI"/>
                <a:hlinkClick r:id="rId3">
                  <a:extLst>
                    <a:ext uri="{A12FA001-AC4F-418D-AE19-62706E023703}">
                      <ahyp:hlinkClr xmlns:ahyp="http://schemas.microsoft.com/office/drawing/2018/hyperlinkcolor" val="tx"/>
                    </a:ext>
                  </a:extLst>
                </a:hlinkClick>
              </a:rPr>
              <a:t>https://extranet.who.int/hslp</a:t>
            </a:r>
            <a:r>
              <a:rPr lang="fr" sz="1500" dirty="0">
                <a:latin typeface="Segoe UI"/>
                <a:cs typeface="Segoe UI"/>
              </a:rPr>
              <a:t>.  </a:t>
            </a:r>
          </a:p>
          <a:p>
            <a:pPr marL="0" indent="0" defTabSz="271962">
              <a:spcBef>
                <a:spcPts val="225"/>
              </a:spcBef>
              <a:buNone/>
              <a:defRPr sz="1879"/>
            </a:pPr>
            <a:endParaRPr lang="en-US" sz="1500" dirty="0">
              <a:latin typeface="Segoe UI"/>
              <a:cs typeface="Segoe UI"/>
            </a:endParaRPr>
          </a:p>
          <a:p>
            <a:pPr marL="0" indent="0" defTabSz="271962">
              <a:spcBef>
                <a:spcPts val="225"/>
              </a:spcBef>
              <a:buNone/>
              <a:defRPr sz="1879"/>
            </a:pPr>
            <a:r>
              <a:rPr lang="fr" sz="1500" dirty="0">
                <a:latin typeface="Segoe UI"/>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marL="0" indent="0" defTabSz="271962">
              <a:spcBef>
                <a:spcPts val="225"/>
              </a:spcBef>
              <a:buNone/>
              <a:defRPr sz="1879"/>
            </a:pPr>
            <a:endParaRPr lang="en-US" sz="1500" dirty="0">
              <a:latin typeface="Segoe UI"/>
              <a:cs typeface="Segoe UI"/>
            </a:endParaRPr>
          </a:p>
          <a:p>
            <a:pPr marL="0" indent="0" defTabSz="271962">
              <a:spcBef>
                <a:spcPts val="225"/>
              </a:spcBef>
              <a:buNone/>
              <a:defRPr sz="1879"/>
            </a:pPr>
            <a:r>
              <a:rPr lang="fr" sz="1500" dirty="0">
                <a:latin typeface="Segoe UI"/>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500" dirty="0">
                <a:latin typeface="Segoe UI"/>
                <a:cs typeface="Segoe UI"/>
                <a:hlinkClick r:id="rId4"/>
              </a:rPr>
              <a:t>https://extranet.who.int/hslp/</a:t>
            </a:r>
            <a:r>
              <a:rPr lang="fr" sz="1500" dirty="0">
                <a:latin typeface="Segoe UI"/>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500" dirty="0">
              <a:latin typeface="Segoe UI"/>
              <a:cs typeface="Segoe UI"/>
            </a:endParaRPr>
          </a:p>
          <a:p>
            <a:pPr marL="0" indent="0" defTabSz="271962">
              <a:spcBef>
                <a:spcPts val="225"/>
              </a:spcBef>
              <a:buNone/>
              <a:defRPr sz="1879"/>
            </a:pPr>
            <a:endParaRPr lang="fr" sz="1500" dirty="0">
              <a:latin typeface="Segoe UI"/>
              <a:cs typeface="Segoe UI"/>
            </a:endParaRPr>
          </a:p>
          <a:p>
            <a:pPr marL="0" indent="0" defTabSz="271962">
              <a:spcBef>
                <a:spcPts val="225"/>
              </a:spcBef>
              <a:buNone/>
              <a:defRPr sz="1879"/>
            </a:pPr>
            <a:r>
              <a:rPr lang="fr" sz="1500" dirty="0">
                <a:latin typeface="Segoe UI"/>
                <a:cs typeface="Segoe UI"/>
              </a:rPr>
              <a:t>En outre, nous vous invitons à informer l’OMS de toute modification de ces documents utilisés à des fins publiques, d’archivage ou de formation continue, en envoyant un courrier électronique à l’adresse suivante : </a:t>
            </a:r>
            <a:r>
              <a:rPr lang="fr" sz="1500" u="sng" dirty="0">
                <a:solidFill>
                  <a:srgbClr val="0563C1"/>
                </a:solidFill>
                <a:latin typeface="Segoe UI"/>
                <a:cs typeface="Segoe UI"/>
                <a:hlinkClick r:id="rId5"/>
              </a:rPr>
              <a:t>ihrhrt@who.int</a:t>
            </a:r>
            <a:r>
              <a:rPr lang="fr" sz="1500" dirty="0">
                <a:latin typeface="Segoe UI"/>
                <a:cs typeface="Segoe UI"/>
              </a:rPr>
              <a:t>.</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287" name="Google Shape;307;p8"/>
          <p:cNvSpPr txBox="1">
            <a:spLocks noGrp="1"/>
          </p:cNvSpPr>
          <p:nvPr>
            <p:ph type="title"/>
          </p:nvPr>
        </p:nvSpPr>
        <p:spPr>
          <a:xfrm>
            <a:off x="388937" y="842962"/>
            <a:ext cx="3264195" cy="1932378"/>
          </a:xfrm>
          <a:prstGeom prst="rect">
            <a:avLst/>
          </a:prstGeom>
        </p:spPr>
        <p:txBody>
          <a:bodyPr lIns="0" tIns="0" rIns="0" bIns="0" anchor="t"/>
          <a:lstStyle/>
          <a:p>
            <a:r>
              <a:rPr b="1" dirty="0"/>
              <a:t>Introduction</a:t>
            </a:r>
          </a:p>
        </p:txBody>
      </p:sp>
      <p:sp>
        <p:nvSpPr>
          <p:cNvPr id="288" name="Google Shape;308;p8"/>
          <p:cNvSpPr txBox="1">
            <a:spLocks noGrp="1"/>
          </p:cNvSpPr>
          <p:nvPr>
            <p:ph type="body" idx="1"/>
          </p:nvPr>
        </p:nvSpPr>
        <p:spPr>
          <a:prstGeom prst="rect">
            <a:avLst/>
          </a:prstGeom>
        </p:spPr>
        <p:txBody>
          <a:bodyPr lIns="0" tIns="0" rIns="0" bIns="0" anchor="ctr"/>
          <a:lstStyle/>
          <a:p>
            <a:pPr marL="0" indent="0">
              <a:spcBef>
                <a:spcPts val="200"/>
              </a:spcBef>
              <a:buNone/>
              <a:defRPr sz="2400"/>
            </a:pPr>
            <a:r>
              <a:rPr lang="fr" sz="2200" dirty="0">
                <a:latin typeface="Segoe UI"/>
                <a:cs typeface="Segoe UI"/>
              </a:rPr>
              <a:t>Cette ressource d’apprentissage fait partie du Kit de formation avancée pour les équipes d’intervention rapide (KIFA EIR), et s’adresse en particulier aux membres des EIR.</a:t>
            </a:r>
          </a:p>
          <a:p>
            <a:pPr marL="0" indent="0">
              <a:spcBef>
                <a:spcPts val="200"/>
              </a:spcBef>
              <a:buNone/>
              <a:defRPr sz="2400"/>
            </a:pPr>
            <a:endParaRPr lang="en-US" sz="2200" dirty="0">
              <a:latin typeface="Segoe UI"/>
              <a:cs typeface="Segoe UI"/>
            </a:endParaRPr>
          </a:p>
          <a:p>
            <a:pPr marL="0" indent="0">
              <a:spcBef>
                <a:spcPts val="200"/>
              </a:spcBef>
              <a:buNone/>
              <a:defRPr sz="2400"/>
            </a:pPr>
            <a:r>
              <a:rPr lang="fr" sz="2200" dirty="0">
                <a:latin typeface="Segoe UI"/>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marL="0" indent="0">
              <a:spcBef>
                <a:spcPts val="200"/>
              </a:spcBef>
              <a:buNone/>
              <a:defRPr sz="2400"/>
            </a:pPr>
            <a:endParaRPr lang="en-US" sz="2200" dirty="0">
              <a:latin typeface="Segoe UI"/>
              <a:cs typeface="Segoe UI"/>
            </a:endParaRPr>
          </a:p>
          <a:p>
            <a:pPr marL="0" indent="0">
              <a:spcBef>
                <a:spcPts val="200"/>
              </a:spcBef>
              <a:buNone/>
              <a:defRPr sz="2400"/>
            </a:pPr>
            <a:r>
              <a:rPr lang="fr" sz="2200" dirty="0">
                <a:latin typeface="Segoe UI"/>
                <a:cs typeface="Segoe UI"/>
              </a:rPr>
              <a:t>Le KIFA EIR est une composante du Programme de Formation des Equipes d’Intervention Rapide de l'OMS.</a:t>
            </a:r>
          </a:p>
          <a:p>
            <a:pPr marL="0" indent="0">
              <a:buSzTx/>
              <a:buNone/>
              <a:defRPr sz="2400"/>
            </a:pPr>
            <a:endParaRPr dirty="0"/>
          </a:p>
        </p:txBody>
      </p:sp>
      <p:sp>
        <p:nvSpPr>
          <p:cNvPr id="289" name="Rounded Rectangle 1"/>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295" name="Google Shape;308;p8"/>
          <p:cNvSpPr txBox="1"/>
          <p:nvPr/>
        </p:nvSpPr>
        <p:spPr>
          <a:xfrm>
            <a:off x="4362692" y="2014820"/>
            <a:ext cx="7154531" cy="21577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spAutoFit/>
          </a:bodyPr>
          <a:lstStyle/>
          <a:p>
            <a:pPr>
              <a:lnSpc>
                <a:spcPct val="150000"/>
              </a:lnSpc>
              <a:buClr>
                <a:schemeClr val="accent3">
                  <a:lumOff val="-6274"/>
                </a:schemeClr>
              </a:buClr>
              <a:buSzPts val="2400"/>
              <a:defRPr sz="2400">
                <a:latin typeface="+mn-lt"/>
                <a:ea typeface="+mn-ea"/>
                <a:cs typeface="+mn-cs"/>
                <a:sym typeface="Source Sans Pro Regular"/>
              </a:defRPr>
            </a:pPr>
            <a:r>
              <a:rPr lang="fr-FR" b="1" dirty="0"/>
              <a:t>Au terme de cette séance, vous saurez:</a:t>
            </a:r>
          </a:p>
          <a:p>
            <a:pPr marL="254000" indent="-254000">
              <a:lnSpc>
                <a:spcPct val="150000"/>
              </a:lnSpc>
              <a:buClr>
                <a:schemeClr val="accent3">
                  <a:lumOff val="-6274"/>
                </a:schemeClr>
              </a:buClr>
              <a:buSzPts val="2400"/>
              <a:buFont typeface="Arial"/>
              <a:buChar char="•"/>
              <a:defRPr sz="2400">
                <a:latin typeface="+mn-lt"/>
                <a:ea typeface="+mn-ea"/>
                <a:cs typeface="+mn-cs"/>
                <a:sym typeface="Source Sans Pro Regular"/>
              </a:defRPr>
            </a:pPr>
            <a:r>
              <a:rPr lang="fr" sz="2400" dirty="0"/>
              <a:t>Définir le harcèlement sexuel</a:t>
            </a:r>
          </a:p>
          <a:p>
            <a:pPr marL="254000" indent="-254000">
              <a:lnSpc>
                <a:spcPct val="150000"/>
              </a:lnSpc>
              <a:buClr>
                <a:schemeClr val="accent3">
                  <a:lumOff val="-6274"/>
                </a:schemeClr>
              </a:buClr>
              <a:buSzPts val="2400"/>
              <a:buFont typeface="Arial"/>
              <a:buChar char="•"/>
              <a:defRPr sz="2400">
                <a:latin typeface="+mn-lt"/>
                <a:ea typeface="+mn-ea"/>
                <a:cs typeface="+mn-cs"/>
                <a:sym typeface="Source Sans Pro Regular"/>
              </a:defRPr>
            </a:pPr>
            <a:r>
              <a:rPr lang="fr" sz="2400" dirty="0"/>
              <a:t>Savoir comment réagir en cas de comportement inapproprié entre collègues</a:t>
            </a:r>
          </a:p>
        </p:txBody>
      </p:sp>
      <p:sp>
        <p:nvSpPr>
          <p:cNvPr id="296" name="Title 2"/>
          <p:cNvSpPr txBox="1">
            <a:spLocks noGrp="1"/>
          </p:cNvSpPr>
          <p:nvPr>
            <p:ph type="title"/>
          </p:nvPr>
        </p:nvSpPr>
        <p:spPr>
          <a:xfrm>
            <a:off x="426451" y="236451"/>
            <a:ext cx="3264195" cy="1932378"/>
          </a:xfrm>
          <a:prstGeom prst="rect">
            <a:avLst/>
          </a:prstGeom>
        </p:spPr>
        <p:txBody>
          <a:bodyPr/>
          <a:lstStyle/>
          <a:p>
            <a:r>
              <a:rPr lang="fr-FR" b="1" dirty="0"/>
              <a:t>Objectifs d’apprentissage</a:t>
            </a:r>
            <a:endParaRPr b="1" dirty="0"/>
          </a:p>
        </p:txBody>
      </p:sp>
      <p:sp>
        <p:nvSpPr>
          <p:cNvPr id="297" name="Rounded Rectangle 5"/>
          <p:cNvSpPr/>
          <p:nvPr/>
        </p:nvSpPr>
        <p:spPr>
          <a:xfrm flipV="1">
            <a:off x="426451" y="1777580"/>
            <a:ext cx="2655039"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itre 1"/>
          <p:cNvSpPr txBox="1">
            <a:spLocks noGrp="1"/>
          </p:cNvSpPr>
          <p:nvPr>
            <p:ph type="title"/>
          </p:nvPr>
        </p:nvSpPr>
        <p:spPr>
          <a:xfrm>
            <a:off x="305809" y="-1"/>
            <a:ext cx="3264195" cy="1932378"/>
          </a:xfrm>
          <a:prstGeom prst="rect">
            <a:avLst/>
          </a:prstGeom>
        </p:spPr>
        <p:txBody>
          <a:bodyPr/>
          <a:lstStyle/>
          <a:p>
            <a:r>
              <a:rPr lang="fr" b="1" dirty="0"/>
              <a:t>Scénario 1 – Nagi et Agnet</a:t>
            </a:r>
            <a:endParaRPr b="1" dirty="0"/>
          </a:p>
        </p:txBody>
      </p:sp>
      <p:sp>
        <p:nvSpPr>
          <p:cNvPr id="306" name="Espace réservé du contenu 2"/>
          <p:cNvSpPr txBox="1">
            <a:spLocks noGrp="1"/>
          </p:cNvSpPr>
          <p:nvPr>
            <p:ph type="body" idx="1"/>
          </p:nvPr>
        </p:nvSpPr>
        <p:spPr>
          <a:xfrm>
            <a:off x="4273550" y="1571698"/>
            <a:ext cx="7529514" cy="4817991"/>
          </a:xfrm>
          <a:prstGeom prst="rect">
            <a:avLst/>
          </a:prstGeom>
        </p:spPr>
        <p:txBody>
          <a:bodyPr/>
          <a:lstStyle/>
          <a:p>
            <a:pPr marL="0" indent="0">
              <a:buNone/>
              <a:defRPr sz="2400"/>
            </a:pPr>
            <a:r>
              <a:rPr lang="fr" sz="2400" dirty="0"/>
              <a:t>Agnet s’est rendue à une soirée organisée par son superviseur, Nagi. Elle s’attendait à ce que toute l’équipe soit présente, or elle s’est retrouvée seule avec ce dernier dans un café à la lumière tamisée.</a:t>
            </a:r>
            <a:endParaRPr lang="en-US" sz="2400" dirty="0"/>
          </a:p>
          <a:p>
            <a:pPr>
              <a:defRPr sz="2400"/>
            </a:pPr>
            <a:endParaRPr lang="en-US" sz="2400" dirty="0"/>
          </a:p>
          <a:p>
            <a:pPr marL="0" indent="0">
              <a:buNone/>
              <a:defRPr sz="2400"/>
            </a:pPr>
            <a:r>
              <a:rPr lang="fr" sz="2400" dirty="0"/>
              <a:t>Après quelques verres, Agnet a compris que le seul sujet qui intéressait Nagi était son attirance pour elle. Alors qu’Agnet s’apprêtait à partir, Nagi a abordé le sujet de la promotion qu’elle souhaitait obtenir, avant de lui proposer d’aller chez lui pour poursuivre leur discussion.</a:t>
            </a:r>
          </a:p>
        </p:txBody>
      </p:sp>
      <p:sp>
        <p:nvSpPr>
          <p:cNvPr id="308" name="Rounded Rectangle 4"/>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itle 1"/>
          <p:cNvSpPr txBox="1">
            <a:spLocks noGrp="1"/>
          </p:cNvSpPr>
          <p:nvPr>
            <p:ph type="title"/>
          </p:nvPr>
        </p:nvSpPr>
        <p:spPr>
          <a:xfrm>
            <a:off x="393763" y="158332"/>
            <a:ext cx="3264196" cy="1932377"/>
          </a:xfrm>
          <a:prstGeom prst="rect">
            <a:avLst/>
          </a:prstGeom>
        </p:spPr>
        <p:txBody>
          <a:bodyPr/>
          <a:lstStyle/>
          <a:p>
            <a:r>
              <a:rPr b="1" dirty="0" err="1"/>
              <a:t>Sc</a:t>
            </a:r>
            <a:r>
              <a:rPr lang="fr-FR" b="1" dirty="0"/>
              <a:t>é</a:t>
            </a:r>
            <a:r>
              <a:rPr b="1" dirty="0" err="1"/>
              <a:t>nario</a:t>
            </a:r>
            <a:r>
              <a:rPr b="1" dirty="0"/>
              <a:t> 1  Questions</a:t>
            </a:r>
          </a:p>
        </p:txBody>
      </p:sp>
      <p:sp>
        <p:nvSpPr>
          <p:cNvPr id="312" name="Espace réservé du contenu 2"/>
          <p:cNvSpPr txBox="1">
            <a:spLocks noGrp="1"/>
          </p:cNvSpPr>
          <p:nvPr>
            <p:ph type="body" idx="1"/>
          </p:nvPr>
        </p:nvSpPr>
        <p:spPr>
          <a:xfrm>
            <a:off x="4616766" y="2090709"/>
            <a:ext cx="7529514" cy="4872616"/>
          </a:xfrm>
          <a:prstGeom prst="rect">
            <a:avLst/>
          </a:prstGeom>
        </p:spPr>
        <p:txBody>
          <a:bodyPr/>
          <a:lstStyle/>
          <a:p>
            <a:pPr marL="0" indent="0">
              <a:buNone/>
              <a:defRPr sz="2800">
                <a:solidFill>
                  <a:srgbClr val="C00000"/>
                </a:solidFill>
                <a:latin typeface="Source Sans Pro Bold"/>
                <a:ea typeface="Source Sans Pro Bold"/>
                <a:cs typeface="Source Sans Pro Bold"/>
                <a:sym typeface="Source Sans Pro Bold"/>
              </a:defRPr>
            </a:pPr>
            <a:r>
              <a:rPr lang="fr" sz="2400" dirty="0">
                <a:solidFill>
                  <a:srgbClr val="C00000"/>
                </a:solidFill>
                <a:latin typeface="Source Sans Pro Bold"/>
                <a:ea typeface="Source Sans Pro Bold"/>
                <a:cs typeface="Source Sans Pro Bold"/>
              </a:rPr>
              <a:t>Quelles sont vos conclusions ?</a:t>
            </a:r>
            <a:endParaRPr lang="en-US" sz="2400" dirty="0">
              <a:solidFill>
                <a:srgbClr val="C00000"/>
              </a:solidFill>
              <a:latin typeface="Source Sans Pro Bold"/>
              <a:ea typeface="Source Sans Pro Bold"/>
              <a:cs typeface="Source Sans Pro Bold"/>
            </a:endParaRPr>
          </a:p>
          <a:p>
            <a:pPr marL="0" indent="0">
              <a:buNone/>
              <a:defRPr sz="2800">
                <a:solidFill>
                  <a:srgbClr val="C00000"/>
                </a:solidFill>
                <a:latin typeface="Source Sans Pro Bold"/>
                <a:ea typeface="Source Sans Pro Bold"/>
                <a:cs typeface="Source Sans Pro Bold"/>
                <a:sym typeface="Source Sans Pro Bold"/>
              </a:defRPr>
            </a:pPr>
            <a:endParaRPr lang="fr-FR" sz="2400" dirty="0">
              <a:solidFill>
                <a:srgbClr val="C00000"/>
              </a:solidFill>
              <a:latin typeface="Source Sans Pro Bold"/>
              <a:ea typeface="Source Sans Pro Bold"/>
              <a:cs typeface="Source Sans Pro Bold"/>
            </a:endParaRPr>
          </a:p>
          <a:p>
            <a:pPr marL="0" indent="0">
              <a:buNone/>
              <a:defRPr sz="2800">
                <a:solidFill>
                  <a:srgbClr val="C00000"/>
                </a:solidFill>
                <a:latin typeface="Source Sans Pro Bold"/>
                <a:ea typeface="Source Sans Pro Bold"/>
                <a:cs typeface="Source Sans Pro Bold"/>
                <a:sym typeface="Source Sans Pro Bold"/>
              </a:defRPr>
            </a:pPr>
            <a:r>
              <a:rPr lang="fr" sz="2400" dirty="0">
                <a:solidFill>
                  <a:srgbClr val="C00000"/>
                </a:solidFill>
                <a:latin typeface="Source Sans Pro Bold"/>
                <a:ea typeface="Source Sans Pro Bold"/>
                <a:cs typeface="Source Sans Pro Bold"/>
              </a:rPr>
              <a:t>Nagi essayait-il d’« échanger une chose contre une autre » ?</a:t>
            </a:r>
            <a:endParaRPr lang="en-US" sz="2400" dirty="0">
              <a:solidFill>
                <a:srgbClr val="C00000"/>
              </a:solidFill>
              <a:latin typeface="Source Sans Pro Bold"/>
              <a:ea typeface="Source Sans Pro Bold"/>
              <a:cs typeface="Source Sans Pro Bold"/>
            </a:endParaRPr>
          </a:p>
          <a:p>
            <a:pPr marL="0" indent="0">
              <a:buNone/>
              <a:defRPr sz="2800">
                <a:solidFill>
                  <a:srgbClr val="C00000"/>
                </a:solidFill>
                <a:latin typeface="Source Sans Pro Bold"/>
                <a:ea typeface="Source Sans Pro Bold"/>
                <a:cs typeface="Source Sans Pro Bold"/>
                <a:sym typeface="Source Sans Pro Bold"/>
              </a:defRPr>
            </a:pPr>
            <a:endParaRPr lang="en-US" sz="2400" dirty="0">
              <a:solidFill>
                <a:srgbClr val="C00000"/>
              </a:solidFill>
              <a:latin typeface="Source Sans Pro Bold"/>
              <a:ea typeface="Source Sans Pro Bold"/>
              <a:cs typeface="Source Sans Pro Bold"/>
            </a:endParaRPr>
          </a:p>
          <a:p>
            <a:pPr marL="0" indent="0">
              <a:buNone/>
              <a:defRPr sz="2800">
                <a:solidFill>
                  <a:srgbClr val="C00000"/>
                </a:solidFill>
                <a:latin typeface="Source Sans Pro Bold"/>
                <a:ea typeface="Source Sans Pro Bold"/>
                <a:cs typeface="Source Sans Pro Bold"/>
                <a:sym typeface="Source Sans Pro Bold"/>
              </a:defRPr>
            </a:pPr>
            <a:r>
              <a:rPr lang="fr" sz="2400" dirty="0">
                <a:solidFill>
                  <a:srgbClr val="C00000"/>
                </a:solidFill>
                <a:latin typeface="Source Sans Pro Bold"/>
                <a:ea typeface="Source Sans Pro Bold"/>
                <a:cs typeface="Source Sans Pro Bold"/>
              </a:rPr>
              <a:t>N’essayait-il pas simplement de se montrer amical ?</a:t>
            </a:r>
            <a:endParaRPr lang="en-US" sz="2400" dirty="0">
              <a:solidFill>
                <a:srgbClr val="C00000"/>
              </a:solidFill>
              <a:latin typeface="Source Sans Pro Bold"/>
              <a:ea typeface="Source Sans Pro Bold"/>
              <a:cs typeface="Source Sans Pro Bold"/>
            </a:endParaRPr>
          </a:p>
          <a:p>
            <a:pPr marL="0" indent="0">
              <a:buNone/>
              <a:defRPr sz="2800">
                <a:solidFill>
                  <a:srgbClr val="C00000"/>
                </a:solidFill>
                <a:latin typeface="Source Sans Pro Bold"/>
                <a:ea typeface="Source Sans Pro Bold"/>
                <a:cs typeface="Source Sans Pro Bold"/>
                <a:sym typeface="Source Sans Pro Bold"/>
              </a:defRPr>
            </a:pPr>
            <a:endParaRPr lang="en-US" sz="2800" dirty="0">
              <a:solidFill>
                <a:srgbClr val="C00000"/>
              </a:solidFill>
              <a:latin typeface="Source Sans Pro Bold"/>
              <a:ea typeface="Source Sans Pro Bold"/>
              <a:cs typeface="Source Sans Pro Bold"/>
            </a:endParaRPr>
          </a:p>
        </p:txBody>
      </p:sp>
      <p:sp>
        <p:nvSpPr>
          <p:cNvPr id="313" name="Rounded Rectangle 3"/>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Espace réservé du contenu 2"/>
          <p:cNvSpPr txBox="1">
            <a:spLocks noGrp="1"/>
          </p:cNvSpPr>
          <p:nvPr>
            <p:ph type="body" idx="1"/>
          </p:nvPr>
        </p:nvSpPr>
        <p:spPr>
          <a:xfrm>
            <a:off x="4273550" y="1828800"/>
            <a:ext cx="7529514" cy="4560888"/>
          </a:xfrm>
          <a:prstGeom prst="rect">
            <a:avLst/>
          </a:prstGeom>
        </p:spPr>
        <p:txBody>
          <a:bodyPr/>
          <a:lstStyle/>
          <a:p>
            <a:pPr marL="0" indent="0">
              <a:buNone/>
              <a:defRPr sz="2400"/>
            </a:pPr>
            <a:r>
              <a:rPr lang="fr" sz="2400" dirty="0"/>
              <a:t>Dans ce cas, il est difficile de croire qu’il se montrait simplement amical. Nagi a créé une situation intime, a proposé de se rendre chez lui et, dans ce contexte, a mentionné la promotion souhaitée par Agnet. </a:t>
            </a:r>
            <a:endParaRPr lang="en-US" sz="2400" dirty="0"/>
          </a:p>
          <a:p>
            <a:pPr marL="0" indent="0">
              <a:buNone/>
              <a:defRPr sz="2400"/>
            </a:pPr>
            <a:endParaRPr lang="en-US" sz="2400" dirty="0"/>
          </a:p>
          <a:p>
            <a:pPr marL="0" indent="0">
              <a:buNone/>
              <a:defRPr sz="2400"/>
            </a:pPr>
            <a:r>
              <a:rPr lang="fr" sz="2400" dirty="0"/>
              <a:t>La conduite de Nagi est totalement inacceptable et interdite au sein des Nations Unies. </a:t>
            </a:r>
            <a:endParaRPr lang="en-US" sz="2400" dirty="0"/>
          </a:p>
          <a:p>
            <a:pPr marL="0" indent="0">
              <a:buNone/>
              <a:defRPr sz="2400"/>
            </a:pPr>
            <a:endParaRPr lang="en-US" sz="2400" dirty="0"/>
          </a:p>
          <a:p>
            <a:pPr marL="0" indent="0">
              <a:buNone/>
              <a:defRPr sz="2400"/>
            </a:pPr>
            <a:r>
              <a:rPr lang="fr" sz="2400" dirty="0"/>
              <a:t>Cette conduite est-elle acceptable dans votre organisation/pays ?</a:t>
            </a:r>
            <a:endParaRPr lang="en-US" sz="2400" dirty="0"/>
          </a:p>
        </p:txBody>
      </p:sp>
      <p:sp>
        <p:nvSpPr>
          <p:cNvPr id="2" name="Title 1">
            <a:extLst>
              <a:ext uri="{FF2B5EF4-FFF2-40B4-BE49-F238E27FC236}">
                <a16:creationId xmlns:a16="http://schemas.microsoft.com/office/drawing/2014/main" id="{AE4E3112-364F-8C54-C1EC-4312C74E32DB}"/>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a:t>
            </a:r>
            <a:r>
              <a:rPr lang="fr-FR" b="1" dirty="0"/>
              <a:t>é</a:t>
            </a:r>
            <a:r>
              <a:rPr lang="hu-HU" b="1" dirty="0"/>
              <a:t>nario 1  Discussion</a:t>
            </a:r>
          </a:p>
        </p:txBody>
      </p:sp>
      <p:sp>
        <p:nvSpPr>
          <p:cNvPr id="3" name="Rounded Rectangle 3">
            <a:extLst>
              <a:ext uri="{FF2B5EF4-FFF2-40B4-BE49-F238E27FC236}">
                <a16:creationId xmlns:a16="http://schemas.microsoft.com/office/drawing/2014/main" id="{1A71CC41-D496-E4C2-1864-914FBFC12DB8}"/>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Espace réservé du contenu 2"/>
          <p:cNvSpPr txBox="1">
            <a:spLocks noGrp="1"/>
          </p:cNvSpPr>
          <p:nvPr>
            <p:ph type="body" sz="half" idx="1"/>
          </p:nvPr>
        </p:nvSpPr>
        <p:spPr>
          <a:xfrm>
            <a:off x="4273550" y="2286000"/>
            <a:ext cx="7529514" cy="4103688"/>
          </a:xfrm>
          <a:prstGeom prst="rect">
            <a:avLst/>
          </a:prstGeom>
        </p:spPr>
        <p:txBody>
          <a:bodyPr/>
          <a:lstStyle/>
          <a:p>
            <a:pPr marL="0" indent="0" fontAlgn="base">
              <a:buNone/>
            </a:pPr>
            <a:r>
              <a:rPr lang="fr" sz="2400" dirty="0">
                <a:solidFill>
                  <a:schemeClr val="accent6">
                    <a:lumOff val="-9568"/>
                  </a:schemeClr>
                </a:solidFill>
              </a:rPr>
              <a:t>Tim </a:t>
            </a:r>
            <a:r>
              <a:rPr lang="fr" sz="2400" dirty="0"/>
              <a:t>: J’ai entendu dire que de nombreuses situations sont considérées comme du harcèlement sexuel.</a:t>
            </a:r>
            <a:endParaRPr lang="en-US" sz="2400" dirty="0"/>
          </a:p>
          <a:p>
            <a:pPr marL="0" indent="0">
              <a:buNone/>
            </a:pPr>
            <a:endParaRPr lang="en-US" sz="2400" dirty="0"/>
          </a:p>
          <a:p>
            <a:pPr marL="0" indent="0" fontAlgn="base">
              <a:buNone/>
            </a:pPr>
            <a:r>
              <a:rPr lang="fr" sz="2400" dirty="0">
                <a:solidFill>
                  <a:srgbClr val="C00000"/>
                </a:solidFill>
              </a:rPr>
              <a:t>Thandi :</a:t>
            </a:r>
            <a:r>
              <a:rPr lang="fr" sz="2400" dirty="0"/>
              <a:t> Moi aussi ! Apparemment, flirter avec quelqu’un peut valoir une accusation de harcèlement sexuel. C’est vrai ?</a:t>
            </a:r>
            <a:endParaRPr lang="en-US" sz="2400" dirty="0"/>
          </a:p>
          <a:p>
            <a:endParaRPr lang="en-US" sz="2400" dirty="0"/>
          </a:p>
          <a:p>
            <a:pPr marL="0" indent="0">
              <a:buNone/>
            </a:pPr>
            <a:r>
              <a:rPr lang="fr" sz="2400" dirty="0"/>
              <a:t>Et vous, quel est VOTRE avis ?</a:t>
            </a:r>
            <a:endParaRPr lang="en-US" sz="2400" dirty="0"/>
          </a:p>
          <a:p>
            <a:pPr marL="0" indent="0">
              <a:buSzTx/>
              <a:buNone/>
              <a:defRPr sz="2400"/>
            </a:pPr>
            <a:br>
              <a:rPr i="1" dirty="0">
                <a:latin typeface="Source Sans Pro Bold"/>
                <a:ea typeface="Source Sans Pro Bold"/>
                <a:cs typeface="Source Sans Pro Bold"/>
                <a:sym typeface="Source Sans Pro Bold"/>
              </a:rPr>
            </a:br>
            <a:endParaRPr i="1" dirty="0">
              <a:latin typeface="Source Sans Pro Bold"/>
              <a:ea typeface="Source Sans Pro Bold"/>
              <a:cs typeface="Source Sans Pro Bold"/>
              <a:sym typeface="Source Sans Pro Bold"/>
            </a:endParaRPr>
          </a:p>
        </p:txBody>
      </p:sp>
      <p:sp>
        <p:nvSpPr>
          <p:cNvPr id="4" name="Title 1">
            <a:extLst>
              <a:ext uri="{FF2B5EF4-FFF2-40B4-BE49-F238E27FC236}">
                <a16:creationId xmlns:a16="http://schemas.microsoft.com/office/drawing/2014/main" id="{BCA35A62-947F-D8E3-91DC-F75C2D2DF38D}"/>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a:t>
            </a:r>
            <a:r>
              <a:rPr lang="fr-FR" b="1" dirty="0"/>
              <a:t>é</a:t>
            </a:r>
            <a:r>
              <a:rPr lang="hu-HU" b="1" dirty="0"/>
              <a:t>nario </a:t>
            </a:r>
            <a:r>
              <a:rPr lang="fr-FR" b="1" dirty="0"/>
              <a:t>2</a:t>
            </a:r>
            <a:r>
              <a:rPr lang="hu-HU" b="1" dirty="0"/>
              <a:t>  Dialogue</a:t>
            </a:r>
          </a:p>
        </p:txBody>
      </p:sp>
      <p:sp>
        <p:nvSpPr>
          <p:cNvPr id="5" name="Rounded Rectangle 3">
            <a:extLst>
              <a:ext uri="{FF2B5EF4-FFF2-40B4-BE49-F238E27FC236}">
                <a16:creationId xmlns:a16="http://schemas.microsoft.com/office/drawing/2014/main" id="{604AAB71-7170-1C43-75FA-9D7F7D830D8A}"/>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Espace réservé du contenu 2"/>
          <p:cNvSpPr txBox="1">
            <a:spLocks noGrp="1"/>
          </p:cNvSpPr>
          <p:nvPr>
            <p:ph type="body" idx="1"/>
          </p:nvPr>
        </p:nvSpPr>
        <p:spPr>
          <a:xfrm>
            <a:off x="4258560" y="1751857"/>
            <a:ext cx="7529514" cy="4446588"/>
          </a:xfrm>
          <a:prstGeom prst="rect">
            <a:avLst/>
          </a:prstGeom>
        </p:spPr>
        <p:txBody>
          <a:bodyPr>
            <a:normAutofit fontScale="92500" lnSpcReduction="10000"/>
          </a:bodyPr>
          <a:lstStyle/>
          <a:p>
            <a:pPr marL="0" indent="0" fontAlgn="base">
              <a:buNone/>
            </a:pPr>
            <a:r>
              <a:rPr lang="fr" sz="2400" dirty="0"/>
              <a:t>Cela dépend des sentiments de l’autre personne et du fait de savoir s</a:t>
            </a:r>
            <a:r>
              <a:rPr lang="fr-FR" sz="2400" dirty="0"/>
              <a:t>i </a:t>
            </a:r>
            <a:r>
              <a:rPr lang="fr" sz="2400" dirty="0"/>
              <a:t>il ou elle est à l’aise avec ce comportement. Cela dépend également du critère objectif qui consiste à savoir si ce comportement pourrait raisonnablement offenser ou humilier l’autre personne. Vous devez donc faire preuve de discernement.</a:t>
            </a:r>
            <a:endParaRPr lang="en-US" sz="2400" dirty="0"/>
          </a:p>
          <a:p>
            <a:pPr marL="0" indent="0">
              <a:buNone/>
            </a:pPr>
            <a:endParaRPr lang="en-US" sz="2400" dirty="0"/>
          </a:p>
          <a:p>
            <a:pPr marL="0" indent="0" fontAlgn="base">
              <a:buNone/>
            </a:pPr>
            <a:r>
              <a:rPr lang="fr" sz="2400" dirty="0">
                <a:solidFill>
                  <a:srgbClr val="002060"/>
                </a:solidFill>
              </a:rPr>
              <a:t>Oliver :</a:t>
            </a:r>
            <a:r>
              <a:rPr lang="fr" sz="2400" dirty="0"/>
              <a:t> Est-ce que cela signifie que l’on ne peut même pas sourire à quelqu’un ?</a:t>
            </a:r>
            <a:endParaRPr lang="en-US" sz="2400" dirty="0"/>
          </a:p>
          <a:p>
            <a:pPr marL="0" indent="0">
              <a:buNone/>
            </a:pPr>
            <a:endParaRPr lang="fr-FR" sz="2400" dirty="0"/>
          </a:p>
          <a:p>
            <a:pPr marL="0" indent="0">
              <a:buNone/>
            </a:pPr>
            <a:r>
              <a:rPr lang="fr" sz="2400" dirty="0"/>
              <a:t>Et vous, quel est VOTRE avis ?</a:t>
            </a:r>
            <a:br>
              <a:rPr lang="en-US" sz="2400" dirty="0"/>
            </a:br>
            <a:endParaRPr lang="en-US" sz="2400" dirty="0"/>
          </a:p>
          <a:p>
            <a:pPr marL="0" indent="0">
              <a:buSzTx/>
              <a:buNone/>
              <a:defRPr sz="2400"/>
            </a:pPr>
            <a:br>
              <a:rPr dirty="0"/>
            </a:br>
            <a:endParaRPr dirty="0"/>
          </a:p>
        </p:txBody>
      </p:sp>
      <p:sp>
        <p:nvSpPr>
          <p:cNvPr id="4" name="Title 1">
            <a:extLst>
              <a:ext uri="{FF2B5EF4-FFF2-40B4-BE49-F238E27FC236}">
                <a16:creationId xmlns:a16="http://schemas.microsoft.com/office/drawing/2014/main" id="{95EBD751-EAF2-5422-2D42-EC00E3FCA0D8}"/>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a:t>
            </a:r>
            <a:r>
              <a:rPr lang="fr-FR" b="1" dirty="0"/>
              <a:t>é</a:t>
            </a:r>
            <a:r>
              <a:rPr lang="hu-HU" b="1" dirty="0"/>
              <a:t>nario 2 </a:t>
            </a:r>
            <a:endParaRPr lang="fr-FR" b="1" dirty="0"/>
          </a:p>
          <a:p>
            <a:pPr hangingPunct="1"/>
            <a:r>
              <a:rPr lang="hu-HU" b="1" dirty="0"/>
              <a:t>Discussion</a:t>
            </a:r>
          </a:p>
        </p:txBody>
      </p:sp>
      <p:sp>
        <p:nvSpPr>
          <p:cNvPr id="5" name="Rounded Rectangle 3">
            <a:extLst>
              <a:ext uri="{FF2B5EF4-FFF2-40B4-BE49-F238E27FC236}">
                <a16:creationId xmlns:a16="http://schemas.microsoft.com/office/drawing/2014/main" id="{540190FB-5109-55AC-106C-5FB1DE8DD717}"/>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Espace réservé du contenu 2"/>
          <p:cNvSpPr txBox="1">
            <a:spLocks noGrp="1"/>
          </p:cNvSpPr>
          <p:nvPr>
            <p:ph type="body" idx="1"/>
          </p:nvPr>
        </p:nvSpPr>
        <p:spPr>
          <a:prstGeom prst="rect">
            <a:avLst/>
          </a:prstGeom>
        </p:spPr>
        <p:txBody>
          <a:bodyPr>
            <a:normAutofit fontScale="92500" lnSpcReduction="10000"/>
          </a:bodyPr>
          <a:lstStyle/>
          <a:p>
            <a:pPr marL="253999" indent="-253999">
              <a:defRPr sz="2300"/>
            </a:pPr>
            <a:r>
              <a:rPr lang="fr" sz="2500" dirty="0"/>
              <a:t>Non, on a le droit de sourire. </a:t>
            </a:r>
            <a:endParaRPr lang="fr-FR" sz="2500" dirty="0"/>
          </a:p>
          <a:p>
            <a:pPr marL="253999" indent="-253999">
              <a:defRPr sz="2300"/>
            </a:pPr>
            <a:r>
              <a:rPr lang="fr" sz="2500" dirty="0"/>
              <a:t>Il existe de nombreux types de comportements pouvant être considérés comme du harcèlement sexuel. </a:t>
            </a:r>
          </a:p>
          <a:p>
            <a:pPr marL="253999" indent="-253999">
              <a:defRPr sz="2300"/>
            </a:pPr>
            <a:endParaRPr lang="en-US" sz="2500" dirty="0"/>
          </a:p>
          <a:p>
            <a:pPr marL="253999" indent="-253999">
              <a:defRPr sz="2300"/>
            </a:pPr>
            <a:r>
              <a:rPr lang="fr" sz="2500" dirty="0"/>
              <a:t>Voyons quelques exemples de harcèlement sexuel :</a:t>
            </a:r>
          </a:p>
          <a:p>
            <a:pPr marL="508000" lvl="1" indent="-254000" fontAlgn="base">
              <a:spcBef>
                <a:spcPts val="100"/>
              </a:spcBef>
              <a:buFont typeface="Courier New"/>
              <a:buChar char="o"/>
              <a:defRPr sz="2300"/>
            </a:pPr>
            <a:r>
              <a:rPr lang="fr" sz="2500" dirty="0"/>
              <a:t>Faire des commentaires suggestifs ou des remarques à caractère sexuel.</a:t>
            </a:r>
          </a:p>
          <a:p>
            <a:pPr marL="508000" lvl="1" indent="-254000" fontAlgn="base">
              <a:spcBef>
                <a:spcPts val="100"/>
              </a:spcBef>
              <a:buFont typeface="Courier New"/>
              <a:buChar char="o"/>
              <a:defRPr sz="2300"/>
            </a:pPr>
            <a:r>
              <a:rPr lang="fr" sz="2500" dirty="0"/>
              <a:t>Montrer des images ou des contenus à caractère sexuel, comme des écrans de veille à caractère pornographique.</a:t>
            </a:r>
          </a:p>
          <a:p>
            <a:pPr marL="508000" lvl="1" indent="-254000" fontAlgn="base">
              <a:spcBef>
                <a:spcPts val="100"/>
              </a:spcBef>
              <a:buFont typeface="Courier New"/>
              <a:buChar char="o"/>
              <a:defRPr sz="2300"/>
            </a:pPr>
            <a:r>
              <a:rPr lang="fr" sz="2500" dirty="0"/>
              <a:t>Utiliser un langage cru ou obscène, ou faire des gestes ou des plaisanteries à caractère sexuel.</a:t>
            </a:r>
          </a:p>
          <a:p>
            <a:pPr marL="508000" lvl="1" indent="-254000" fontAlgn="base">
              <a:spcBef>
                <a:spcPts val="100"/>
              </a:spcBef>
              <a:buFont typeface="Courier New"/>
              <a:buChar char="o"/>
              <a:defRPr sz="2300"/>
            </a:pPr>
            <a:r>
              <a:rPr lang="fr" sz="2500" dirty="0"/>
              <a:t>Faire des commentaires répétés à caractère sexuel concernant l’apparence physique d’un ou d’une collègue.</a:t>
            </a:r>
          </a:p>
          <a:p>
            <a:pPr marL="508000" lvl="1" indent="-254000" fontAlgn="base">
              <a:spcBef>
                <a:spcPts val="100"/>
              </a:spcBef>
              <a:buFont typeface="Courier New"/>
              <a:buChar char="o"/>
              <a:defRPr sz="2300"/>
            </a:pPr>
            <a:r>
              <a:rPr lang="fr" sz="2500" dirty="0"/>
              <a:t>Formuler des invitations insistantes et importunes.</a:t>
            </a:r>
          </a:p>
          <a:p>
            <a:pPr marL="508000" lvl="1" indent="-254000" fontAlgn="base">
              <a:spcBef>
                <a:spcPts val="100"/>
              </a:spcBef>
              <a:buFont typeface="Courier New"/>
              <a:buChar char="o"/>
              <a:defRPr sz="2300"/>
            </a:pPr>
            <a:r>
              <a:rPr lang="fr" sz="2500" dirty="0"/>
              <a:t>Avoir un contact physique délibéré et non sollicité, ou une proximité physique non désirée.</a:t>
            </a:r>
          </a:p>
        </p:txBody>
      </p:sp>
      <p:sp>
        <p:nvSpPr>
          <p:cNvPr id="2" name="Title 1">
            <a:extLst>
              <a:ext uri="{FF2B5EF4-FFF2-40B4-BE49-F238E27FC236}">
                <a16:creationId xmlns:a16="http://schemas.microsoft.com/office/drawing/2014/main" id="{30C95BAC-4C45-EC9B-AC79-2B1720800532}"/>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a:t>
            </a:r>
            <a:r>
              <a:rPr lang="fr-FR" b="1" dirty="0"/>
              <a:t>é</a:t>
            </a:r>
            <a:r>
              <a:rPr lang="hu-HU" b="1" dirty="0"/>
              <a:t>nario 2  D</a:t>
            </a:r>
            <a:r>
              <a:rPr lang="fr-FR" b="1" dirty="0"/>
              <a:t>é</a:t>
            </a:r>
            <a:r>
              <a:rPr lang="hu-HU" b="1" dirty="0"/>
              <a:t>briefing</a:t>
            </a:r>
          </a:p>
        </p:txBody>
      </p:sp>
      <p:sp>
        <p:nvSpPr>
          <p:cNvPr id="3" name="Rounded Rectangle 3">
            <a:extLst>
              <a:ext uri="{FF2B5EF4-FFF2-40B4-BE49-F238E27FC236}">
                <a16:creationId xmlns:a16="http://schemas.microsoft.com/office/drawing/2014/main" id="{770C72D4-6A32-1683-B0AA-27F4DD70F7E0}"/>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C6CD3B9-DDF3-416B-A1C2-66AA54C30BE5}">
  <ds:schemaRefs>
    <ds:schemaRef ds:uri="http://schemas.microsoft.com/sharepoint/v3/contenttype/forms"/>
  </ds:schemaRefs>
</ds:datastoreItem>
</file>

<file path=customXml/itemProps2.xml><?xml version="1.0" encoding="utf-8"?>
<ds:datastoreItem xmlns:ds="http://schemas.openxmlformats.org/officeDocument/2006/customXml" ds:itemID="{88EE657F-7505-49C8-8967-658BD4F8325C}">
  <ds:schemaRefs>
    <ds:schemaRef ds:uri="http://purl.org/dc/dcmitype/"/>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terms/"/>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3567BE5D-6A34-41A7-AEC7-6FBE912B9C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91</TotalTime>
  <Words>432</Words>
  <Application>Microsoft Office PowerPoint</Application>
  <PresentationFormat>Grand écran</PresentationFormat>
  <Paragraphs>106</Paragraphs>
  <Slides>15</Slides>
  <Notes>2</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RRT_Theme_v3</vt:lpstr>
      <vt:lpstr>Prévention et lutte contre l’exploitation, les abus et le harcèlement sexuels dans la préparation et la riposte aux situations d’urgence   </vt:lpstr>
      <vt:lpstr>Introduction</vt:lpstr>
      <vt:lpstr>Objectifs d’apprentissage</vt:lpstr>
      <vt:lpstr>Scénario 1 – Nagi et Agnet</vt:lpstr>
      <vt:lpstr>Scénario 1  Questions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Prevention andResponseto Sexual Exploitation, Abuse and Harassment Workplace scenarios  </dc:title>
  <dc:creator>Szilvia Horváth</dc:creator>
  <cp:lastModifiedBy>Hind</cp:lastModifiedBy>
  <cp:revision>22</cp:revision>
  <dcterms:modified xsi:type="dcterms:W3CDTF">2023-06-22T11:03:48Z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137500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